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69" r:id="rId4"/>
    <p:sldId id="268" r:id="rId5"/>
    <p:sldId id="270" r:id="rId6"/>
    <p:sldId id="267" r:id="rId7"/>
    <p:sldId id="261" r:id="rId8"/>
    <p:sldId id="262" r:id="rId9"/>
    <p:sldId id="258" r:id="rId10"/>
    <p:sldId id="259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2243-0565-4E37-AA87-3FF4AD142F1E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A794-1314-4495-90AC-119A939A8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2243-0565-4E37-AA87-3FF4AD142F1E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A794-1314-4495-90AC-119A939A8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2243-0565-4E37-AA87-3FF4AD142F1E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A794-1314-4495-90AC-119A939A8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2243-0565-4E37-AA87-3FF4AD142F1E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A794-1314-4495-90AC-119A939A8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2243-0565-4E37-AA87-3FF4AD142F1E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A794-1314-4495-90AC-119A939A8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2243-0565-4E37-AA87-3FF4AD142F1E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A794-1314-4495-90AC-119A939A8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2243-0565-4E37-AA87-3FF4AD142F1E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A794-1314-4495-90AC-119A939A8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2243-0565-4E37-AA87-3FF4AD142F1E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A794-1314-4495-90AC-119A939A8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2243-0565-4E37-AA87-3FF4AD142F1E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A794-1314-4495-90AC-119A939A8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2243-0565-4E37-AA87-3FF4AD142F1E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A794-1314-4495-90AC-119A939A8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2243-0565-4E37-AA87-3FF4AD142F1E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A794-1314-4495-90AC-119A939A8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02243-0565-4E37-AA87-3FF4AD142F1E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FA794-1314-4495-90AC-119A939A8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AC\-Xoe%20hoa%20-%20Dan%20ca%20Thai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image" Target="../media/image13.gi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HAC%20TUYEN%20CHON\Bo-Cau-Trang.mp3" TargetMode="Externa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file:///C:\Users\THU%20PHUONG\Desktop\Chi%20v&#226;n\Vo%20Cai%20Tay%20Len%20Di%20-%20nhac%20nen.mp3" TargetMode="External"/><Relationship Id="rId1" Type="http://schemas.openxmlformats.org/officeDocument/2006/relationships/video" Target="file:///C:\Documents%20and%20Settings\Phuong%20Thao%20Computer\Desktop\Mot%20phan%20nam\Toan%202%20Mot%20phan%20nam\bay%20len%20noi%20giong%20tien%20rong.WMV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ocuments%20and%20Settings\Xuan%20Hoa\Desktop\Bai%20day_24_TNXH\Bai%20hat%20Ly%20cay%20xanh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Phuong%20Thao%20Computer\Desktop\Mot%20phan%20nam\Toan%202%20Mot%20phan%20nam\bay%20len%20noi%20giong%20tien%20rong.WMV" TargetMode="External"/><Relationship Id="rId6" Type="http://schemas.openxmlformats.org/officeDocument/2006/relationships/image" Target="../media/image9.gif"/><Relationship Id="rId11" Type="http://schemas.openxmlformats.org/officeDocument/2006/relationships/image" Target="../media/image20.gif"/><Relationship Id="rId5" Type="http://schemas.openxmlformats.org/officeDocument/2006/relationships/image" Target="../media/image8.gif"/><Relationship Id="rId10" Type="http://schemas.openxmlformats.org/officeDocument/2006/relationships/image" Target="../media/image19.gif"/><Relationship Id="rId4" Type="http://schemas.openxmlformats.org/officeDocument/2006/relationships/image" Target="../media/image7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wm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sz="2400" dirty="0"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>
                <a:cs typeface="Times New Roman" pitchFamily="18" charset="0"/>
              </a:rPr>
              <a:t>PHÒNG GIÁO DỤC VÀ ĐÀO TẠO QUẬN 12</a:t>
            </a:r>
          </a:p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TRƯỜNG TIỂU HỌC KIM ĐỒNG</a:t>
            </a:r>
          </a:p>
        </p:txBody>
      </p:sp>
      <p:pic>
        <p:nvPicPr>
          <p:cNvPr id="3075" name="Picture 8" descr="in_tit_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133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2590800" y="2743200"/>
            <a:ext cx="50292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200">
                <a:solidFill>
                  <a:srgbClr val="00FF00"/>
                </a:solidFill>
                <a:latin typeface=".VnTime" pitchFamily="34" charset="0"/>
                <a:sym typeface="Wingdings" pitchFamily="2" charset="2"/>
              </a:rPr>
              <a:t> </a:t>
            </a:r>
          </a:p>
        </p:txBody>
      </p:sp>
      <p:pic>
        <p:nvPicPr>
          <p:cNvPr id="3077" name="Picture 10" descr="BAR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1722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457200" y="0"/>
            <a:ext cx="10010775" cy="6858000"/>
            <a:chOff x="-66" y="0"/>
            <a:chExt cx="6306" cy="4320"/>
          </a:xfrm>
        </p:grpSpPr>
        <p:pic>
          <p:nvPicPr>
            <p:cNvPr id="3095" name="Picture 12" descr="b36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06" y="3312"/>
              <a:ext cx="834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6" name="Picture 13" descr="b36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06" y="0"/>
              <a:ext cx="834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7" name="Picture 14" descr="b36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66" y="0"/>
              <a:ext cx="834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8" name="Picture 15" descr="b36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312"/>
              <a:ext cx="834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66" name="AutoShape 18"/>
          <p:cNvSpPr>
            <a:spLocks noChangeArrowheads="1"/>
          </p:cNvSpPr>
          <p:nvPr/>
        </p:nvSpPr>
        <p:spPr bwMode="auto">
          <a:xfrm rot="-5400000">
            <a:off x="2552700" y="1333500"/>
            <a:ext cx="1219200" cy="9906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2819400" y="4038600"/>
            <a:ext cx="1295400" cy="1219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5257800" y="914400"/>
            <a:ext cx="838200" cy="1143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 rot="-5400000">
            <a:off x="7124700" y="876300"/>
            <a:ext cx="1219200" cy="9906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6172200" y="3810000"/>
            <a:ext cx="1295400" cy="1219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1295400" y="990600"/>
            <a:ext cx="838200" cy="1143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85" name="Picture 24" descr="Picture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4267200"/>
            <a:ext cx="685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2057400" y="2743200"/>
            <a:ext cx="995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.VnArial Narrow"/>
                <a:sym typeface="Webdings" pitchFamily="18" charset="2"/>
              </a:rPr>
              <a:t>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6172200" y="2667000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FF"/>
                </a:solidFill>
                <a:latin typeface=".VnArial Narrow"/>
                <a:sym typeface="Webdings" pitchFamily="18" charset="2"/>
              </a:rPr>
              <a:t>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4495800" y="34290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  <a:latin typeface=".VnArial Narrow"/>
                <a:sym typeface="Webdings" pitchFamily="18" charset="2"/>
              </a:rPr>
              <a:t>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3810000" y="2057400"/>
            <a:ext cx="995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.VnArial Narrow"/>
                <a:sym typeface="Webdings" pitchFamily="18" charset="2"/>
              </a:rPr>
              <a:t></a:t>
            </a:r>
          </a:p>
        </p:txBody>
      </p:sp>
      <p:pic>
        <p:nvPicPr>
          <p:cNvPr id="3090" name="Picture 29" descr="Picture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304800"/>
            <a:ext cx="685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30" descr="Picture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228600"/>
            <a:ext cx="685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990600" y="2514600"/>
            <a:ext cx="7239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none">
            <a:prstTxWarp prst="textArchUp">
              <a:avLst>
                <a:gd name="adj" fmla="val 6747422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Hân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hoan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chào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đón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quý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thầy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cô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về dựchuyên đề 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lớp 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2/1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21548" y="5486400"/>
            <a:ext cx="54980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viên:Trần Khánh vân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79983" y="3810000"/>
            <a:ext cx="11682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-Xoe hoa - Dan ca Tha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22960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5000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5000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5000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5000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5000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5000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5000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5000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5000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0271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066" grpId="0" animBg="1"/>
      <p:bldP spid="2067" grpId="0" animBg="1"/>
      <p:bldP spid="2068" grpId="0" animBg="1"/>
      <p:bldP spid="2069" grpId="0" animBg="1"/>
      <p:bldP spid="2070" grpId="0" animBg="1"/>
      <p:bldP spid="207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8153400" cy="2841625"/>
          </a:xfrm>
        </p:spPr>
        <p:txBody>
          <a:bodyPr>
            <a:normAutofit/>
          </a:bodyPr>
          <a:lstStyle/>
          <a:p>
            <a:pPr algn="l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Bài3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:Đoạn thẳng AB dài 10cm, đoạn thẳng CD ngắn hơn đoạn thẳng AB 2cm.Hỏi đoạn thẳng CD dài mấy xăng- ti- mét?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4953000"/>
            <a:ext cx="5715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 hơn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35052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33F7"/>
                </a:solidFill>
                <a:latin typeface="Times New Roman" pitchFamily="18" charset="0"/>
                <a:cs typeface="Times New Roman" pitchFamily="18" charset="0"/>
              </a:rPr>
              <a:t>Để xác định đúng phép tính của bài toán này, em cần chú ý từ nào?</a:t>
            </a:r>
            <a:endParaRPr lang="en-US" sz="3600" b="1" dirty="0">
              <a:solidFill>
                <a:srgbClr val="6633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BAR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8674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76200" y="0"/>
            <a:ext cx="8991600" cy="6796088"/>
            <a:chOff x="48" y="0"/>
            <a:chExt cx="5664" cy="4281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288" y="96"/>
              <a:ext cx="508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" name="Picture 5" descr="Bellcoll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2129160">
              <a:off x="48" y="0"/>
              <a:ext cx="333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Bellcoll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560120">
              <a:off x="5337" y="6"/>
              <a:ext cx="333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96" y="288"/>
              <a:ext cx="0" cy="907"/>
            </a:xfrm>
            <a:prstGeom prst="line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5664" y="288"/>
              <a:ext cx="0" cy="907"/>
            </a:xfrm>
            <a:prstGeom prst="line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 flipH="1" flipV="1">
              <a:off x="48" y="3831"/>
              <a:ext cx="432" cy="441"/>
            </a:xfrm>
            <a:custGeom>
              <a:avLst/>
              <a:gdLst>
                <a:gd name="T0" fmla="*/ 2 w 1242"/>
                <a:gd name="T1" fmla="*/ 1 h 1216"/>
                <a:gd name="T2" fmla="*/ 3 w 1242"/>
                <a:gd name="T3" fmla="*/ 0 h 1216"/>
                <a:gd name="T4" fmla="*/ 5 w 1242"/>
                <a:gd name="T5" fmla="*/ 1 h 1216"/>
                <a:gd name="T6" fmla="*/ 3 w 1242"/>
                <a:gd name="T7" fmla="*/ 1 h 1216"/>
                <a:gd name="T8" fmla="*/ 4 w 1242"/>
                <a:gd name="T9" fmla="*/ 1 h 1216"/>
                <a:gd name="T10" fmla="*/ 4 w 1242"/>
                <a:gd name="T11" fmla="*/ 1 h 1216"/>
                <a:gd name="T12" fmla="*/ 4 w 1242"/>
                <a:gd name="T13" fmla="*/ 0 h 1216"/>
                <a:gd name="T14" fmla="*/ 3 w 1242"/>
                <a:gd name="T15" fmla="*/ 1 h 1216"/>
                <a:gd name="T16" fmla="*/ 3 w 1242"/>
                <a:gd name="T17" fmla="*/ 1 h 1216"/>
                <a:gd name="T18" fmla="*/ 3 w 1242"/>
                <a:gd name="T19" fmla="*/ 0 h 1216"/>
                <a:gd name="T20" fmla="*/ 2 w 1242"/>
                <a:gd name="T21" fmla="*/ 1 h 1216"/>
                <a:gd name="T22" fmla="*/ 2 w 1242"/>
                <a:gd name="T23" fmla="*/ 2 h 1216"/>
                <a:gd name="T24" fmla="*/ 2 w 1242"/>
                <a:gd name="T25" fmla="*/ 1 h 1216"/>
                <a:gd name="T26" fmla="*/ 3 w 1242"/>
                <a:gd name="T27" fmla="*/ 1 h 1216"/>
                <a:gd name="T28" fmla="*/ 1 w 1242"/>
                <a:gd name="T29" fmla="*/ 1 h 1216"/>
                <a:gd name="T30" fmla="*/ 1 w 1242"/>
                <a:gd name="T31" fmla="*/ 1 h 1216"/>
                <a:gd name="T32" fmla="*/ 1 w 1242"/>
                <a:gd name="T33" fmla="*/ 1 h 1216"/>
                <a:gd name="T34" fmla="*/ 0 w 1242"/>
                <a:gd name="T35" fmla="*/ 1 h 1216"/>
                <a:gd name="T36" fmla="*/ 1 w 1242"/>
                <a:gd name="T37" fmla="*/ 1 h 1216"/>
                <a:gd name="T38" fmla="*/ 1 w 1242"/>
                <a:gd name="T39" fmla="*/ 0 h 1216"/>
                <a:gd name="T40" fmla="*/ 1 w 1242"/>
                <a:gd name="T41" fmla="*/ 0 h 1216"/>
                <a:gd name="T42" fmla="*/ 1 w 1242"/>
                <a:gd name="T43" fmla="*/ 1 h 1216"/>
                <a:gd name="T44" fmla="*/ 2 w 1242"/>
                <a:gd name="T45" fmla="*/ 0 h 1216"/>
                <a:gd name="T46" fmla="*/ 2 w 1242"/>
                <a:gd name="T47" fmla="*/ 0 h 1216"/>
                <a:gd name="T48" fmla="*/ 3 w 1242"/>
                <a:gd name="T49" fmla="*/ 2 h 1216"/>
                <a:gd name="T50" fmla="*/ 5 w 1242"/>
                <a:gd name="T51" fmla="*/ 1 h 1216"/>
                <a:gd name="T52" fmla="*/ 5 w 1242"/>
                <a:gd name="T53" fmla="*/ 2 h 1216"/>
                <a:gd name="T54" fmla="*/ 5 w 1242"/>
                <a:gd name="T55" fmla="*/ 0 h 1216"/>
                <a:gd name="T56" fmla="*/ 5 w 1242"/>
                <a:gd name="T57" fmla="*/ 1 h 1216"/>
                <a:gd name="T58" fmla="*/ 5 w 1242"/>
                <a:gd name="T59" fmla="*/ 1 h 1216"/>
                <a:gd name="T60" fmla="*/ 6 w 1242"/>
                <a:gd name="T61" fmla="*/ 0 h 1216"/>
                <a:gd name="T62" fmla="*/ 6 w 1242"/>
                <a:gd name="T63" fmla="*/ 1 h 1216"/>
                <a:gd name="T64" fmla="*/ 5 w 1242"/>
                <a:gd name="T65" fmla="*/ 1 h 1216"/>
                <a:gd name="T66" fmla="*/ 6 w 1242"/>
                <a:gd name="T67" fmla="*/ 0 h 1216"/>
                <a:gd name="T68" fmla="*/ 4 w 1242"/>
                <a:gd name="T69" fmla="*/ 3 h 1216"/>
                <a:gd name="T70" fmla="*/ 5 w 1242"/>
                <a:gd name="T71" fmla="*/ 3 h 1216"/>
                <a:gd name="T72" fmla="*/ 5 w 1242"/>
                <a:gd name="T73" fmla="*/ 3 h 1216"/>
                <a:gd name="T74" fmla="*/ 6 w 1242"/>
                <a:gd name="T75" fmla="*/ 2 h 1216"/>
                <a:gd name="T76" fmla="*/ 5 w 1242"/>
                <a:gd name="T77" fmla="*/ 2 h 1216"/>
                <a:gd name="T78" fmla="*/ 6 w 1242"/>
                <a:gd name="T79" fmla="*/ 5 h 1216"/>
                <a:gd name="T80" fmla="*/ 6 w 1242"/>
                <a:gd name="T81" fmla="*/ 4 h 1216"/>
                <a:gd name="T82" fmla="*/ 6 w 1242"/>
                <a:gd name="T83" fmla="*/ 6 h 1216"/>
                <a:gd name="T84" fmla="*/ 6 w 1242"/>
                <a:gd name="T85" fmla="*/ 6 h 1216"/>
                <a:gd name="T86" fmla="*/ 6 w 1242"/>
                <a:gd name="T87" fmla="*/ 7 h 1216"/>
                <a:gd name="T88" fmla="*/ 6 w 1242"/>
                <a:gd name="T89" fmla="*/ 7 h 1216"/>
                <a:gd name="T90" fmla="*/ 6 w 1242"/>
                <a:gd name="T91" fmla="*/ 7 h 1216"/>
                <a:gd name="T92" fmla="*/ 5 w 1242"/>
                <a:gd name="T93" fmla="*/ 7 h 1216"/>
                <a:gd name="T94" fmla="*/ 5 w 1242"/>
                <a:gd name="T95" fmla="*/ 7 h 1216"/>
                <a:gd name="T96" fmla="*/ 5 w 1242"/>
                <a:gd name="T97" fmla="*/ 6 h 1216"/>
                <a:gd name="T98" fmla="*/ 5 w 1242"/>
                <a:gd name="T99" fmla="*/ 3 h 1216"/>
                <a:gd name="T100" fmla="*/ 5 w 1242"/>
                <a:gd name="T101" fmla="*/ 5 h 1216"/>
                <a:gd name="T102" fmla="*/ 5 w 1242"/>
                <a:gd name="T103" fmla="*/ 5 h 1216"/>
                <a:gd name="T104" fmla="*/ 6 w 1242"/>
                <a:gd name="T105" fmla="*/ 4 h 1216"/>
                <a:gd name="T106" fmla="*/ 6 w 1242"/>
                <a:gd name="T107" fmla="*/ 4 h 1216"/>
                <a:gd name="T108" fmla="*/ 6 w 1242"/>
                <a:gd name="T109" fmla="*/ 4 h 1216"/>
                <a:gd name="T110" fmla="*/ 6 w 1242"/>
                <a:gd name="T111" fmla="*/ 3 h 1216"/>
                <a:gd name="T112" fmla="*/ 6 w 1242"/>
                <a:gd name="T113" fmla="*/ 3 h 1216"/>
                <a:gd name="T114" fmla="*/ 6 w 1242"/>
                <a:gd name="T115" fmla="*/ 3 h 1216"/>
                <a:gd name="T116" fmla="*/ 6 w 1242"/>
                <a:gd name="T117" fmla="*/ 3 h 1216"/>
                <a:gd name="T118" fmla="*/ 6 w 1242"/>
                <a:gd name="T119" fmla="*/ 2 h 1216"/>
                <a:gd name="T120" fmla="*/ 6 w 1242"/>
                <a:gd name="T121" fmla="*/ 5 h 1216"/>
                <a:gd name="T122" fmla="*/ 6 w 1242"/>
                <a:gd name="T123" fmla="*/ 5 h 12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2"/>
                <a:gd name="T187" fmla="*/ 0 h 1216"/>
                <a:gd name="T188" fmla="*/ 1242 w 1242"/>
                <a:gd name="T189" fmla="*/ 1216 h 12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2" h="1216">
                  <a:moveTo>
                    <a:pt x="462" y="64"/>
                  </a:moveTo>
                  <a:lnTo>
                    <a:pt x="462" y="59"/>
                  </a:lnTo>
                  <a:lnTo>
                    <a:pt x="462" y="55"/>
                  </a:lnTo>
                  <a:lnTo>
                    <a:pt x="462" y="50"/>
                  </a:lnTo>
                  <a:lnTo>
                    <a:pt x="457" y="50"/>
                  </a:lnTo>
                  <a:lnTo>
                    <a:pt x="457" y="46"/>
                  </a:lnTo>
                  <a:lnTo>
                    <a:pt x="453" y="46"/>
                  </a:lnTo>
                  <a:lnTo>
                    <a:pt x="453" y="41"/>
                  </a:lnTo>
                  <a:lnTo>
                    <a:pt x="448" y="41"/>
                  </a:lnTo>
                  <a:lnTo>
                    <a:pt x="443" y="37"/>
                  </a:lnTo>
                  <a:lnTo>
                    <a:pt x="439" y="37"/>
                  </a:lnTo>
                  <a:lnTo>
                    <a:pt x="434" y="32"/>
                  </a:lnTo>
                  <a:lnTo>
                    <a:pt x="425" y="37"/>
                  </a:lnTo>
                  <a:lnTo>
                    <a:pt x="411" y="37"/>
                  </a:lnTo>
                  <a:lnTo>
                    <a:pt x="401" y="37"/>
                  </a:lnTo>
                  <a:lnTo>
                    <a:pt x="392" y="41"/>
                  </a:lnTo>
                  <a:lnTo>
                    <a:pt x="387" y="41"/>
                  </a:lnTo>
                  <a:lnTo>
                    <a:pt x="383" y="46"/>
                  </a:lnTo>
                  <a:lnTo>
                    <a:pt x="378" y="50"/>
                  </a:lnTo>
                  <a:lnTo>
                    <a:pt x="373" y="50"/>
                  </a:lnTo>
                  <a:lnTo>
                    <a:pt x="369" y="55"/>
                  </a:lnTo>
                  <a:lnTo>
                    <a:pt x="364" y="59"/>
                  </a:lnTo>
                  <a:lnTo>
                    <a:pt x="364" y="64"/>
                  </a:lnTo>
                  <a:lnTo>
                    <a:pt x="359" y="69"/>
                  </a:lnTo>
                  <a:lnTo>
                    <a:pt x="355" y="73"/>
                  </a:lnTo>
                  <a:lnTo>
                    <a:pt x="350" y="78"/>
                  </a:lnTo>
                  <a:lnTo>
                    <a:pt x="350" y="82"/>
                  </a:lnTo>
                  <a:lnTo>
                    <a:pt x="345" y="87"/>
                  </a:lnTo>
                  <a:lnTo>
                    <a:pt x="341" y="91"/>
                  </a:lnTo>
                  <a:lnTo>
                    <a:pt x="341" y="96"/>
                  </a:lnTo>
                  <a:lnTo>
                    <a:pt x="336" y="100"/>
                  </a:lnTo>
                  <a:lnTo>
                    <a:pt x="336" y="105"/>
                  </a:lnTo>
                  <a:lnTo>
                    <a:pt x="336" y="114"/>
                  </a:lnTo>
                  <a:lnTo>
                    <a:pt x="331" y="128"/>
                  </a:lnTo>
                  <a:lnTo>
                    <a:pt x="331" y="137"/>
                  </a:lnTo>
                  <a:lnTo>
                    <a:pt x="331" y="146"/>
                  </a:lnTo>
                  <a:lnTo>
                    <a:pt x="331" y="151"/>
                  </a:lnTo>
                  <a:lnTo>
                    <a:pt x="331" y="155"/>
                  </a:lnTo>
                  <a:lnTo>
                    <a:pt x="331" y="160"/>
                  </a:lnTo>
                  <a:lnTo>
                    <a:pt x="336" y="160"/>
                  </a:lnTo>
                  <a:lnTo>
                    <a:pt x="336" y="164"/>
                  </a:lnTo>
                  <a:lnTo>
                    <a:pt x="341" y="164"/>
                  </a:lnTo>
                  <a:lnTo>
                    <a:pt x="341" y="169"/>
                  </a:lnTo>
                  <a:lnTo>
                    <a:pt x="345" y="169"/>
                  </a:lnTo>
                  <a:lnTo>
                    <a:pt x="359" y="169"/>
                  </a:lnTo>
                  <a:lnTo>
                    <a:pt x="378" y="169"/>
                  </a:lnTo>
                  <a:lnTo>
                    <a:pt x="383" y="169"/>
                  </a:lnTo>
                  <a:lnTo>
                    <a:pt x="392" y="164"/>
                  </a:lnTo>
                  <a:lnTo>
                    <a:pt x="401" y="164"/>
                  </a:lnTo>
                  <a:lnTo>
                    <a:pt x="406" y="160"/>
                  </a:lnTo>
                  <a:lnTo>
                    <a:pt x="411" y="160"/>
                  </a:lnTo>
                  <a:lnTo>
                    <a:pt x="420" y="155"/>
                  </a:lnTo>
                  <a:lnTo>
                    <a:pt x="425" y="151"/>
                  </a:lnTo>
                  <a:lnTo>
                    <a:pt x="434" y="151"/>
                  </a:lnTo>
                  <a:lnTo>
                    <a:pt x="457" y="132"/>
                  </a:lnTo>
                  <a:lnTo>
                    <a:pt x="481" y="114"/>
                  </a:lnTo>
                  <a:lnTo>
                    <a:pt x="504" y="96"/>
                  </a:lnTo>
                  <a:lnTo>
                    <a:pt x="527" y="78"/>
                  </a:lnTo>
                  <a:lnTo>
                    <a:pt x="555" y="59"/>
                  </a:lnTo>
                  <a:lnTo>
                    <a:pt x="588" y="46"/>
                  </a:lnTo>
                  <a:lnTo>
                    <a:pt x="602" y="41"/>
                  </a:lnTo>
                  <a:lnTo>
                    <a:pt x="616" y="37"/>
                  </a:lnTo>
                  <a:lnTo>
                    <a:pt x="630" y="32"/>
                  </a:lnTo>
                  <a:lnTo>
                    <a:pt x="649" y="28"/>
                  </a:lnTo>
                  <a:lnTo>
                    <a:pt x="663" y="23"/>
                  </a:lnTo>
                  <a:lnTo>
                    <a:pt x="677" y="18"/>
                  </a:lnTo>
                  <a:lnTo>
                    <a:pt x="696" y="18"/>
                  </a:lnTo>
                  <a:lnTo>
                    <a:pt x="710" y="18"/>
                  </a:lnTo>
                  <a:lnTo>
                    <a:pt x="714" y="18"/>
                  </a:lnTo>
                  <a:lnTo>
                    <a:pt x="719" y="18"/>
                  </a:lnTo>
                  <a:lnTo>
                    <a:pt x="724" y="18"/>
                  </a:lnTo>
                  <a:lnTo>
                    <a:pt x="733" y="18"/>
                  </a:lnTo>
                  <a:lnTo>
                    <a:pt x="738" y="23"/>
                  </a:lnTo>
                  <a:lnTo>
                    <a:pt x="742" y="23"/>
                  </a:lnTo>
                  <a:lnTo>
                    <a:pt x="747" y="28"/>
                  </a:lnTo>
                  <a:lnTo>
                    <a:pt x="752" y="28"/>
                  </a:lnTo>
                  <a:lnTo>
                    <a:pt x="794" y="50"/>
                  </a:lnTo>
                  <a:lnTo>
                    <a:pt x="822" y="73"/>
                  </a:lnTo>
                  <a:lnTo>
                    <a:pt x="836" y="87"/>
                  </a:lnTo>
                  <a:lnTo>
                    <a:pt x="845" y="105"/>
                  </a:lnTo>
                  <a:lnTo>
                    <a:pt x="850" y="110"/>
                  </a:lnTo>
                  <a:lnTo>
                    <a:pt x="854" y="114"/>
                  </a:lnTo>
                  <a:lnTo>
                    <a:pt x="859" y="123"/>
                  </a:lnTo>
                  <a:lnTo>
                    <a:pt x="864" y="128"/>
                  </a:lnTo>
                  <a:lnTo>
                    <a:pt x="868" y="137"/>
                  </a:lnTo>
                  <a:lnTo>
                    <a:pt x="868" y="141"/>
                  </a:lnTo>
                  <a:lnTo>
                    <a:pt x="873" y="151"/>
                  </a:lnTo>
                  <a:lnTo>
                    <a:pt x="873" y="155"/>
                  </a:lnTo>
                  <a:lnTo>
                    <a:pt x="873" y="160"/>
                  </a:lnTo>
                  <a:lnTo>
                    <a:pt x="873" y="164"/>
                  </a:lnTo>
                  <a:lnTo>
                    <a:pt x="878" y="169"/>
                  </a:lnTo>
                  <a:lnTo>
                    <a:pt x="878" y="173"/>
                  </a:lnTo>
                  <a:lnTo>
                    <a:pt x="878" y="178"/>
                  </a:lnTo>
                  <a:lnTo>
                    <a:pt x="878" y="182"/>
                  </a:lnTo>
                  <a:lnTo>
                    <a:pt x="873" y="187"/>
                  </a:lnTo>
                  <a:lnTo>
                    <a:pt x="873" y="192"/>
                  </a:lnTo>
                  <a:lnTo>
                    <a:pt x="873" y="196"/>
                  </a:lnTo>
                  <a:lnTo>
                    <a:pt x="873" y="201"/>
                  </a:lnTo>
                  <a:lnTo>
                    <a:pt x="868" y="205"/>
                  </a:lnTo>
                  <a:lnTo>
                    <a:pt x="864" y="210"/>
                  </a:lnTo>
                  <a:lnTo>
                    <a:pt x="864" y="214"/>
                  </a:lnTo>
                  <a:lnTo>
                    <a:pt x="859" y="214"/>
                  </a:lnTo>
                  <a:lnTo>
                    <a:pt x="859" y="219"/>
                  </a:lnTo>
                  <a:lnTo>
                    <a:pt x="854" y="219"/>
                  </a:lnTo>
                  <a:lnTo>
                    <a:pt x="850" y="223"/>
                  </a:lnTo>
                  <a:lnTo>
                    <a:pt x="845" y="223"/>
                  </a:lnTo>
                  <a:lnTo>
                    <a:pt x="840" y="223"/>
                  </a:lnTo>
                  <a:lnTo>
                    <a:pt x="836" y="223"/>
                  </a:lnTo>
                  <a:lnTo>
                    <a:pt x="831" y="223"/>
                  </a:lnTo>
                  <a:lnTo>
                    <a:pt x="826" y="223"/>
                  </a:lnTo>
                  <a:lnTo>
                    <a:pt x="822" y="223"/>
                  </a:lnTo>
                  <a:lnTo>
                    <a:pt x="817" y="223"/>
                  </a:lnTo>
                  <a:lnTo>
                    <a:pt x="812" y="223"/>
                  </a:lnTo>
                  <a:lnTo>
                    <a:pt x="808" y="223"/>
                  </a:lnTo>
                  <a:lnTo>
                    <a:pt x="803" y="219"/>
                  </a:lnTo>
                  <a:lnTo>
                    <a:pt x="784" y="214"/>
                  </a:lnTo>
                  <a:lnTo>
                    <a:pt x="770" y="205"/>
                  </a:lnTo>
                  <a:lnTo>
                    <a:pt x="752" y="196"/>
                  </a:lnTo>
                  <a:lnTo>
                    <a:pt x="738" y="187"/>
                  </a:lnTo>
                  <a:lnTo>
                    <a:pt x="719" y="169"/>
                  </a:lnTo>
                  <a:lnTo>
                    <a:pt x="714" y="169"/>
                  </a:lnTo>
                  <a:lnTo>
                    <a:pt x="714" y="164"/>
                  </a:lnTo>
                  <a:lnTo>
                    <a:pt x="710" y="164"/>
                  </a:lnTo>
                  <a:lnTo>
                    <a:pt x="710" y="160"/>
                  </a:lnTo>
                  <a:lnTo>
                    <a:pt x="710" y="155"/>
                  </a:lnTo>
                  <a:lnTo>
                    <a:pt x="705" y="151"/>
                  </a:lnTo>
                  <a:lnTo>
                    <a:pt x="705" y="141"/>
                  </a:lnTo>
                  <a:lnTo>
                    <a:pt x="705" y="137"/>
                  </a:lnTo>
                  <a:lnTo>
                    <a:pt x="705" y="132"/>
                  </a:lnTo>
                  <a:lnTo>
                    <a:pt x="705" y="128"/>
                  </a:lnTo>
                  <a:lnTo>
                    <a:pt x="705" y="123"/>
                  </a:lnTo>
                  <a:lnTo>
                    <a:pt x="710" y="123"/>
                  </a:lnTo>
                  <a:lnTo>
                    <a:pt x="710" y="119"/>
                  </a:lnTo>
                  <a:lnTo>
                    <a:pt x="714" y="114"/>
                  </a:lnTo>
                  <a:lnTo>
                    <a:pt x="719" y="110"/>
                  </a:lnTo>
                  <a:lnTo>
                    <a:pt x="724" y="110"/>
                  </a:lnTo>
                  <a:lnTo>
                    <a:pt x="728" y="110"/>
                  </a:lnTo>
                  <a:lnTo>
                    <a:pt x="728" y="105"/>
                  </a:lnTo>
                  <a:lnTo>
                    <a:pt x="733" y="105"/>
                  </a:lnTo>
                  <a:lnTo>
                    <a:pt x="738" y="105"/>
                  </a:lnTo>
                  <a:lnTo>
                    <a:pt x="742" y="105"/>
                  </a:lnTo>
                  <a:lnTo>
                    <a:pt x="747" y="105"/>
                  </a:lnTo>
                  <a:lnTo>
                    <a:pt x="752" y="105"/>
                  </a:lnTo>
                  <a:lnTo>
                    <a:pt x="756" y="105"/>
                  </a:lnTo>
                  <a:lnTo>
                    <a:pt x="761" y="105"/>
                  </a:lnTo>
                  <a:lnTo>
                    <a:pt x="766" y="105"/>
                  </a:lnTo>
                  <a:lnTo>
                    <a:pt x="766" y="110"/>
                  </a:lnTo>
                  <a:lnTo>
                    <a:pt x="770" y="110"/>
                  </a:lnTo>
                  <a:lnTo>
                    <a:pt x="775" y="110"/>
                  </a:lnTo>
                  <a:lnTo>
                    <a:pt x="780" y="114"/>
                  </a:lnTo>
                  <a:lnTo>
                    <a:pt x="784" y="114"/>
                  </a:lnTo>
                  <a:lnTo>
                    <a:pt x="789" y="119"/>
                  </a:lnTo>
                  <a:lnTo>
                    <a:pt x="794" y="123"/>
                  </a:lnTo>
                  <a:lnTo>
                    <a:pt x="789" y="123"/>
                  </a:lnTo>
                  <a:lnTo>
                    <a:pt x="784" y="123"/>
                  </a:lnTo>
                  <a:lnTo>
                    <a:pt x="780" y="128"/>
                  </a:lnTo>
                  <a:lnTo>
                    <a:pt x="775" y="128"/>
                  </a:lnTo>
                  <a:lnTo>
                    <a:pt x="770" y="128"/>
                  </a:lnTo>
                  <a:lnTo>
                    <a:pt x="770" y="132"/>
                  </a:lnTo>
                  <a:lnTo>
                    <a:pt x="766" y="132"/>
                  </a:lnTo>
                  <a:lnTo>
                    <a:pt x="766" y="137"/>
                  </a:lnTo>
                  <a:lnTo>
                    <a:pt x="761" y="137"/>
                  </a:lnTo>
                  <a:lnTo>
                    <a:pt x="761" y="141"/>
                  </a:lnTo>
                  <a:lnTo>
                    <a:pt x="756" y="141"/>
                  </a:lnTo>
                  <a:lnTo>
                    <a:pt x="756" y="146"/>
                  </a:lnTo>
                  <a:lnTo>
                    <a:pt x="756" y="151"/>
                  </a:lnTo>
                  <a:lnTo>
                    <a:pt x="756" y="155"/>
                  </a:lnTo>
                  <a:lnTo>
                    <a:pt x="756" y="160"/>
                  </a:lnTo>
                  <a:lnTo>
                    <a:pt x="756" y="164"/>
                  </a:lnTo>
                  <a:lnTo>
                    <a:pt x="756" y="169"/>
                  </a:lnTo>
                  <a:lnTo>
                    <a:pt x="756" y="173"/>
                  </a:lnTo>
                  <a:lnTo>
                    <a:pt x="761" y="178"/>
                  </a:lnTo>
                  <a:lnTo>
                    <a:pt x="761" y="182"/>
                  </a:lnTo>
                  <a:lnTo>
                    <a:pt x="766" y="182"/>
                  </a:lnTo>
                  <a:lnTo>
                    <a:pt x="766" y="187"/>
                  </a:lnTo>
                  <a:lnTo>
                    <a:pt x="770" y="187"/>
                  </a:lnTo>
                  <a:lnTo>
                    <a:pt x="770" y="192"/>
                  </a:lnTo>
                  <a:lnTo>
                    <a:pt x="775" y="192"/>
                  </a:lnTo>
                  <a:lnTo>
                    <a:pt x="780" y="192"/>
                  </a:lnTo>
                  <a:lnTo>
                    <a:pt x="784" y="192"/>
                  </a:lnTo>
                  <a:lnTo>
                    <a:pt x="789" y="192"/>
                  </a:lnTo>
                  <a:lnTo>
                    <a:pt x="794" y="192"/>
                  </a:lnTo>
                  <a:lnTo>
                    <a:pt x="798" y="192"/>
                  </a:lnTo>
                  <a:lnTo>
                    <a:pt x="803" y="192"/>
                  </a:lnTo>
                  <a:lnTo>
                    <a:pt x="808" y="192"/>
                  </a:lnTo>
                  <a:lnTo>
                    <a:pt x="812" y="192"/>
                  </a:lnTo>
                  <a:lnTo>
                    <a:pt x="817" y="192"/>
                  </a:lnTo>
                  <a:lnTo>
                    <a:pt x="817" y="187"/>
                  </a:lnTo>
                  <a:lnTo>
                    <a:pt x="822" y="187"/>
                  </a:lnTo>
                  <a:lnTo>
                    <a:pt x="822" y="182"/>
                  </a:lnTo>
                  <a:lnTo>
                    <a:pt x="826" y="182"/>
                  </a:lnTo>
                  <a:lnTo>
                    <a:pt x="826" y="178"/>
                  </a:lnTo>
                  <a:lnTo>
                    <a:pt x="826" y="173"/>
                  </a:lnTo>
                  <a:lnTo>
                    <a:pt x="831" y="173"/>
                  </a:lnTo>
                  <a:lnTo>
                    <a:pt x="831" y="169"/>
                  </a:lnTo>
                  <a:lnTo>
                    <a:pt x="836" y="160"/>
                  </a:lnTo>
                  <a:lnTo>
                    <a:pt x="836" y="155"/>
                  </a:lnTo>
                  <a:lnTo>
                    <a:pt x="836" y="151"/>
                  </a:lnTo>
                  <a:lnTo>
                    <a:pt x="836" y="146"/>
                  </a:lnTo>
                  <a:lnTo>
                    <a:pt x="836" y="137"/>
                  </a:lnTo>
                  <a:lnTo>
                    <a:pt x="836" y="132"/>
                  </a:lnTo>
                  <a:lnTo>
                    <a:pt x="836" y="128"/>
                  </a:lnTo>
                  <a:lnTo>
                    <a:pt x="831" y="123"/>
                  </a:lnTo>
                  <a:lnTo>
                    <a:pt x="831" y="119"/>
                  </a:lnTo>
                  <a:lnTo>
                    <a:pt x="831" y="114"/>
                  </a:lnTo>
                  <a:lnTo>
                    <a:pt x="826" y="110"/>
                  </a:lnTo>
                  <a:lnTo>
                    <a:pt x="826" y="105"/>
                  </a:lnTo>
                  <a:lnTo>
                    <a:pt x="822" y="100"/>
                  </a:lnTo>
                  <a:lnTo>
                    <a:pt x="822" y="96"/>
                  </a:lnTo>
                  <a:lnTo>
                    <a:pt x="817" y="91"/>
                  </a:lnTo>
                  <a:lnTo>
                    <a:pt x="812" y="87"/>
                  </a:lnTo>
                  <a:lnTo>
                    <a:pt x="808" y="82"/>
                  </a:lnTo>
                  <a:lnTo>
                    <a:pt x="803" y="78"/>
                  </a:lnTo>
                  <a:lnTo>
                    <a:pt x="798" y="73"/>
                  </a:lnTo>
                  <a:lnTo>
                    <a:pt x="789" y="69"/>
                  </a:lnTo>
                  <a:lnTo>
                    <a:pt x="780" y="64"/>
                  </a:lnTo>
                  <a:lnTo>
                    <a:pt x="775" y="64"/>
                  </a:lnTo>
                  <a:lnTo>
                    <a:pt x="766" y="59"/>
                  </a:lnTo>
                  <a:lnTo>
                    <a:pt x="756" y="59"/>
                  </a:lnTo>
                  <a:lnTo>
                    <a:pt x="752" y="59"/>
                  </a:lnTo>
                  <a:lnTo>
                    <a:pt x="742" y="64"/>
                  </a:lnTo>
                  <a:lnTo>
                    <a:pt x="738" y="64"/>
                  </a:lnTo>
                  <a:lnTo>
                    <a:pt x="733" y="69"/>
                  </a:lnTo>
                  <a:lnTo>
                    <a:pt x="724" y="69"/>
                  </a:lnTo>
                  <a:lnTo>
                    <a:pt x="719" y="73"/>
                  </a:lnTo>
                  <a:lnTo>
                    <a:pt x="714" y="78"/>
                  </a:lnTo>
                  <a:lnTo>
                    <a:pt x="710" y="82"/>
                  </a:lnTo>
                  <a:lnTo>
                    <a:pt x="705" y="87"/>
                  </a:lnTo>
                  <a:lnTo>
                    <a:pt x="700" y="91"/>
                  </a:lnTo>
                  <a:lnTo>
                    <a:pt x="696" y="96"/>
                  </a:lnTo>
                  <a:lnTo>
                    <a:pt x="691" y="100"/>
                  </a:lnTo>
                  <a:lnTo>
                    <a:pt x="686" y="105"/>
                  </a:lnTo>
                  <a:lnTo>
                    <a:pt x="682" y="114"/>
                  </a:lnTo>
                  <a:lnTo>
                    <a:pt x="677" y="119"/>
                  </a:lnTo>
                  <a:lnTo>
                    <a:pt x="663" y="151"/>
                  </a:lnTo>
                  <a:lnTo>
                    <a:pt x="663" y="155"/>
                  </a:lnTo>
                  <a:lnTo>
                    <a:pt x="658" y="155"/>
                  </a:lnTo>
                  <a:lnTo>
                    <a:pt x="658" y="160"/>
                  </a:lnTo>
                  <a:lnTo>
                    <a:pt x="658" y="164"/>
                  </a:lnTo>
                  <a:lnTo>
                    <a:pt x="654" y="169"/>
                  </a:lnTo>
                  <a:lnTo>
                    <a:pt x="649" y="169"/>
                  </a:lnTo>
                  <a:lnTo>
                    <a:pt x="649" y="173"/>
                  </a:lnTo>
                  <a:lnTo>
                    <a:pt x="644" y="178"/>
                  </a:lnTo>
                  <a:lnTo>
                    <a:pt x="640" y="178"/>
                  </a:lnTo>
                  <a:lnTo>
                    <a:pt x="635" y="182"/>
                  </a:lnTo>
                  <a:lnTo>
                    <a:pt x="630" y="182"/>
                  </a:lnTo>
                  <a:lnTo>
                    <a:pt x="621" y="187"/>
                  </a:lnTo>
                  <a:lnTo>
                    <a:pt x="616" y="187"/>
                  </a:lnTo>
                  <a:lnTo>
                    <a:pt x="612" y="192"/>
                  </a:lnTo>
                  <a:lnTo>
                    <a:pt x="602" y="192"/>
                  </a:lnTo>
                  <a:lnTo>
                    <a:pt x="598" y="192"/>
                  </a:lnTo>
                  <a:lnTo>
                    <a:pt x="593" y="192"/>
                  </a:lnTo>
                  <a:lnTo>
                    <a:pt x="583" y="196"/>
                  </a:lnTo>
                  <a:lnTo>
                    <a:pt x="579" y="196"/>
                  </a:lnTo>
                  <a:lnTo>
                    <a:pt x="574" y="196"/>
                  </a:lnTo>
                  <a:lnTo>
                    <a:pt x="565" y="192"/>
                  </a:lnTo>
                  <a:lnTo>
                    <a:pt x="560" y="192"/>
                  </a:lnTo>
                  <a:lnTo>
                    <a:pt x="555" y="192"/>
                  </a:lnTo>
                  <a:lnTo>
                    <a:pt x="551" y="187"/>
                  </a:lnTo>
                  <a:lnTo>
                    <a:pt x="546" y="187"/>
                  </a:lnTo>
                  <a:lnTo>
                    <a:pt x="546" y="182"/>
                  </a:lnTo>
                  <a:lnTo>
                    <a:pt x="546" y="178"/>
                  </a:lnTo>
                  <a:lnTo>
                    <a:pt x="551" y="178"/>
                  </a:lnTo>
                  <a:lnTo>
                    <a:pt x="555" y="178"/>
                  </a:lnTo>
                  <a:lnTo>
                    <a:pt x="560" y="178"/>
                  </a:lnTo>
                  <a:lnTo>
                    <a:pt x="565" y="178"/>
                  </a:lnTo>
                  <a:lnTo>
                    <a:pt x="569" y="173"/>
                  </a:lnTo>
                  <a:lnTo>
                    <a:pt x="574" y="173"/>
                  </a:lnTo>
                  <a:lnTo>
                    <a:pt x="574" y="169"/>
                  </a:lnTo>
                  <a:lnTo>
                    <a:pt x="579" y="169"/>
                  </a:lnTo>
                  <a:lnTo>
                    <a:pt x="579" y="164"/>
                  </a:lnTo>
                  <a:lnTo>
                    <a:pt x="583" y="164"/>
                  </a:lnTo>
                  <a:lnTo>
                    <a:pt x="583" y="160"/>
                  </a:lnTo>
                  <a:lnTo>
                    <a:pt x="588" y="160"/>
                  </a:lnTo>
                  <a:lnTo>
                    <a:pt x="588" y="155"/>
                  </a:lnTo>
                  <a:lnTo>
                    <a:pt x="593" y="151"/>
                  </a:lnTo>
                  <a:lnTo>
                    <a:pt x="593" y="146"/>
                  </a:lnTo>
                  <a:lnTo>
                    <a:pt x="602" y="123"/>
                  </a:lnTo>
                  <a:lnTo>
                    <a:pt x="612" y="105"/>
                  </a:lnTo>
                  <a:lnTo>
                    <a:pt x="616" y="96"/>
                  </a:lnTo>
                  <a:lnTo>
                    <a:pt x="621" y="87"/>
                  </a:lnTo>
                  <a:lnTo>
                    <a:pt x="621" y="82"/>
                  </a:lnTo>
                  <a:lnTo>
                    <a:pt x="626" y="82"/>
                  </a:lnTo>
                  <a:lnTo>
                    <a:pt x="626" y="78"/>
                  </a:lnTo>
                  <a:lnTo>
                    <a:pt x="626" y="73"/>
                  </a:lnTo>
                  <a:lnTo>
                    <a:pt x="621" y="73"/>
                  </a:lnTo>
                  <a:lnTo>
                    <a:pt x="621" y="78"/>
                  </a:lnTo>
                  <a:lnTo>
                    <a:pt x="616" y="78"/>
                  </a:lnTo>
                  <a:lnTo>
                    <a:pt x="607" y="82"/>
                  </a:lnTo>
                  <a:lnTo>
                    <a:pt x="602" y="91"/>
                  </a:lnTo>
                  <a:lnTo>
                    <a:pt x="598" y="96"/>
                  </a:lnTo>
                  <a:lnTo>
                    <a:pt x="593" y="100"/>
                  </a:lnTo>
                  <a:lnTo>
                    <a:pt x="583" y="110"/>
                  </a:lnTo>
                  <a:lnTo>
                    <a:pt x="579" y="114"/>
                  </a:lnTo>
                  <a:lnTo>
                    <a:pt x="574" y="119"/>
                  </a:lnTo>
                  <a:lnTo>
                    <a:pt x="569" y="123"/>
                  </a:lnTo>
                  <a:lnTo>
                    <a:pt x="560" y="132"/>
                  </a:lnTo>
                  <a:lnTo>
                    <a:pt x="546" y="141"/>
                  </a:lnTo>
                  <a:lnTo>
                    <a:pt x="537" y="151"/>
                  </a:lnTo>
                  <a:lnTo>
                    <a:pt x="527" y="160"/>
                  </a:lnTo>
                  <a:lnTo>
                    <a:pt x="513" y="169"/>
                  </a:lnTo>
                  <a:lnTo>
                    <a:pt x="499" y="173"/>
                  </a:lnTo>
                  <a:lnTo>
                    <a:pt x="490" y="178"/>
                  </a:lnTo>
                  <a:lnTo>
                    <a:pt x="476" y="182"/>
                  </a:lnTo>
                  <a:lnTo>
                    <a:pt x="462" y="187"/>
                  </a:lnTo>
                  <a:lnTo>
                    <a:pt x="448" y="192"/>
                  </a:lnTo>
                  <a:lnTo>
                    <a:pt x="429" y="192"/>
                  </a:lnTo>
                  <a:lnTo>
                    <a:pt x="411" y="192"/>
                  </a:lnTo>
                  <a:lnTo>
                    <a:pt x="392" y="192"/>
                  </a:lnTo>
                  <a:lnTo>
                    <a:pt x="378" y="192"/>
                  </a:lnTo>
                  <a:lnTo>
                    <a:pt x="359" y="187"/>
                  </a:lnTo>
                  <a:lnTo>
                    <a:pt x="345" y="182"/>
                  </a:lnTo>
                  <a:lnTo>
                    <a:pt x="341" y="182"/>
                  </a:lnTo>
                  <a:lnTo>
                    <a:pt x="336" y="182"/>
                  </a:lnTo>
                  <a:lnTo>
                    <a:pt x="336" y="187"/>
                  </a:lnTo>
                  <a:lnTo>
                    <a:pt x="341" y="201"/>
                  </a:lnTo>
                  <a:lnTo>
                    <a:pt x="345" y="210"/>
                  </a:lnTo>
                  <a:lnTo>
                    <a:pt x="355" y="219"/>
                  </a:lnTo>
                  <a:lnTo>
                    <a:pt x="364" y="228"/>
                  </a:lnTo>
                  <a:lnTo>
                    <a:pt x="373" y="237"/>
                  </a:lnTo>
                  <a:lnTo>
                    <a:pt x="383" y="246"/>
                  </a:lnTo>
                  <a:lnTo>
                    <a:pt x="392" y="251"/>
                  </a:lnTo>
                  <a:lnTo>
                    <a:pt x="406" y="260"/>
                  </a:lnTo>
                  <a:lnTo>
                    <a:pt x="411" y="260"/>
                  </a:lnTo>
                  <a:lnTo>
                    <a:pt x="415" y="264"/>
                  </a:lnTo>
                  <a:lnTo>
                    <a:pt x="420" y="264"/>
                  </a:lnTo>
                  <a:lnTo>
                    <a:pt x="429" y="269"/>
                  </a:lnTo>
                  <a:lnTo>
                    <a:pt x="434" y="269"/>
                  </a:lnTo>
                  <a:lnTo>
                    <a:pt x="439" y="269"/>
                  </a:lnTo>
                  <a:lnTo>
                    <a:pt x="448" y="274"/>
                  </a:lnTo>
                  <a:lnTo>
                    <a:pt x="453" y="274"/>
                  </a:lnTo>
                  <a:lnTo>
                    <a:pt x="457" y="274"/>
                  </a:lnTo>
                  <a:lnTo>
                    <a:pt x="467" y="274"/>
                  </a:lnTo>
                  <a:lnTo>
                    <a:pt x="471" y="274"/>
                  </a:lnTo>
                  <a:lnTo>
                    <a:pt x="476" y="274"/>
                  </a:lnTo>
                  <a:lnTo>
                    <a:pt x="485" y="269"/>
                  </a:lnTo>
                  <a:lnTo>
                    <a:pt x="490" y="269"/>
                  </a:lnTo>
                  <a:lnTo>
                    <a:pt x="495" y="269"/>
                  </a:lnTo>
                  <a:lnTo>
                    <a:pt x="499" y="264"/>
                  </a:lnTo>
                  <a:lnTo>
                    <a:pt x="495" y="260"/>
                  </a:lnTo>
                  <a:lnTo>
                    <a:pt x="490" y="255"/>
                  </a:lnTo>
                  <a:lnTo>
                    <a:pt x="490" y="251"/>
                  </a:lnTo>
                  <a:lnTo>
                    <a:pt x="485" y="251"/>
                  </a:lnTo>
                  <a:lnTo>
                    <a:pt x="485" y="246"/>
                  </a:lnTo>
                  <a:lnTo>
                    <a:pt x="490" y="246"/>
                  </a:lnTo>
                  <a:lnTo>
                    <a:pt x="495" y="246"/>
                  </a:lnTo>
                  <a:lnTo>
                    <a:pt x="532" y="246"/>
                  </a:lnTo>
                  <a:lnTo>
                    <a:pt x="565" y="246"/>
                  </a:lnTo>
                  <a:lnTo>
                    <a:pt x="588" y="242"/>
                  </a:lnTo>
                  <a:lnTo>
                    <a:pt x="616" y="233"/>
                  </a:lnTo>
                  <a:lnTo>
                    <a:pt x="626" y="233"/>
                  </a:lnTo>
                  <a:lnTo>
                    <a:pt x="630" y="233"/>
                  </a:lnTo>
                  <a:lnTo>
                    <a:pt x="635" y="228"/>
                  </a:lnTo>
                  <a:lnTo>
                    <a:pt x="644" y="223"/>
                  </a:lnTo>
                  <a:lnTo>
                    <a:pt x="649" y="223"/>
                  </a:lnTo>
                  <a:lnTo>
                    <a:pt x="654" y="219"/>
                  </a:lnTo>
                  <a:lnTo>
                    <a:pt x="658" y="214"/>
                  </a:lnTo>
                  <a:lnTo>
                    <a:pt x="663" y="214"/>
                  </a:lnTo>
                  <a:lnTo>
                    <a:pt x="668" y="210"/>
                  </a:lnTo>
                  <a:lnTo>
                    <a:pt x="672" y="205"/>
                  </a:lnTo>
                  <a:lnTo>
                    <a:pt x="677" y="205"/>
                  </a:lnTo>
                  <a:lnTo>
                    <a:pt x="677" y="201"/>
                  </a:lnTo>
                  <a:lnTo>
                    <a:pt x="682" y="201"/>
                  </a:lnTo>
                  <a:lnTo>
                    <a:pt x="682" y="205"/>
                  </a:lnTo>
                  <a:lnTo>
                    <a:pt x="682" y="210"/>
                  </a:lnTo>
                  <a:lnTo>
                    <a:pt x="677" y="210"/>
                  </a:lnTo>
                  <a:lnTo>
                    <a:pt x="677" y="214"/>
                  </a:lnTo>
                  <a:lnTo>
                    <a:pt x="672" y="214"/>
                  </a:lnTo>
                  <a:lnTo>
                    <a:pt x="672" y="219"/>
                  </a:lnTo>
                  <a:lnTo>
                    <a:pt x="668" y="219"/>
                  </a:lnTo>
                  <a:lnTo>
                    <a:pt x="654" y="233"/>
                  </a:lnTo>
                  <a:lnTo>
                    <a:pt x="640" y="242"/>
                  </a:lnTo>
                  <a:lnTo>
                    <a:pt x="626" y="246"/>
                  </a:lnTo>
                  <a:lnTo>
                    <a:pt x="612" y="255"/>
                  </a:lnTo>
                  <a:lnTo>
                    <a:pt x="598" y="260"/>
                  </a:lnTo>
                  <a:lnTo>
                    <a:pt x="588" y="264"/>
                  </a:lnTo>
                  <a:lnTo>
                    <a:pt x="574" y="269"/>
                  </a:lnTo>
                  <a:lnTo>
                    <a:pt x="565" y="274"/>
                  </a:lnTo>
                  <a:lnTo>
                    <a:pt x="509" y="287"/>
                  </a:lnTo>
                  <a:lnTo>
                    <a:pt x="439" y="292"/>
                  </a:lnTo>
                  <a:lnTo>
                    <a:pt x="429" y="292"/>
                  </a:lnTo>
                  <a:lnTo>
                    <a:pt x="420" y="292"/>
                  </a:lnTo>
                  <a:lnTo>
                    <a:pt x="411" y="287"/>
                  </a:lnTo>
                  <a:lnTo>
                    <a:pt x="401" y="287"/>
                  </a:lnTo>
                  <a:lnTo>
                    <a:pt x="392" y="287"/>
                  </a:lnTo>
                  <a:lnTo>
                    <a:pt x="383" y="283"/>
                  </a:lnTo>
                  <a:lnTo>
                    <a:pt x="373" y="283"/>
                  </a:lnTo>
                  <a:lnTo>
                    <a:pt x="364" y="278"/>
                  </a:lnTo>
                  <a:lnTo>
                    <a:pt x="350" y="274"/>
                  </a:lnTo>
                  <a:lnTo>
                    <a:pt x="341" y="264"/>
                  </a:lnTo>
                  <a:lnTo>
                    <a:pt x="327" y="260"/>
                  </a:lnTo>
                  <a:lnTo>
                    <a:pt x="317" y="251"/>
                  </a:lnTo>
                  <a:lnTo>
                    <a:pt x="308" y="237"/>
                  </a:lnTo>
                  <a:lnTo>
                    <a:pt x="299" y="228"/>
                  </a:lnTo>
                  <a:lnTo>
                    <a:pt x="289" y="214"/>
                  </a:lnTo>
                  <a:lnTo>
                    <a:pt x="280" y="205"/>
                  </a:lnTo>
                  <a:lnTo>
                    <a:pt x="275" y="196"/>
                  </a:lnTo>
                  <a:lnTo>
                    <a:pt x="275" y="192"/>
                  </a:lnTo>
                  <a:lnTo>
                    <a:pt x="271" y="187"/>
                  </a:lnTo>
                  <a:lnTo>
                    <a:pt x="266" y="187"/>
                  </a:lnTo>
                  <a:lnTo>
                    <a:pt x="266" y="182"/>
                  </a:lnTo>
                  <a:lnTo>
                    <a:pt x="261" y="182"/>
                  </a:lnTo>
                  <a:lnTo>
                    <a:pt x="257" y="182"/>
                  </a:lnTo>
                  <a:lnTo>
                    <a:pt x="252" y="182"/>
                  </a:lnTo>
                  <a:lnTo>
                    <a:pt x="247" y="182"/>
                  </a:lnTo>
                  <a:lnTo>
                    <a:pt x="219" y="182"/>
                  </a:lnTo>
                  <a:lnTo>
                    <a:pt x="215" y="187"/>
                  </a:lnTo>
                  <a:lnTo>
                    <a:pt x="210" y="187"/>
                  </a:lnTo>
                  <a:lnTo>
                    <a:pt x="205" y="187"/>
                  </a:lnTo>
                  <a:lnTo>
                    <a:pt x="205" y="192"/>
                  </a:lnTo>
                  <a:lnTo>
                    <a:pt x="201" y="192"/>
                  </a:lnTo>
                  <a:lnTo>
                    <a:pt x="196" y="196"/>
                  </a:lnTo>
                  <a:lnTo>
                    <a:pt x="196" y="201"/>
                  </a:lnTo>
                  <a:lnTo>
                    <a:pt x="191" y="201"/>
                  </a:lnTo>
                  <a:lnTo>
                    <a:pt x="191" y="205"/>
                  </a:lnTo>
                  <a:lnTo>
                    <a:pt x="187" y="210"/>
                  </a:lnTo>
                  <a:lnTo>
                    <a:pt x="187" y="214"/>
                  </a:lnTo>
                  <a:lnTo>
                    <a:pt x="182" y="219"/>
                  </a:lnTo>
                  <a:lnTo>
                    <a:pt x="177" y="228"/>
                  </a:lnTo>
                  <a:lnTo>
                    <a:pt x="173" y="242"/>
                  </a:lnTo>
                  <a:lnTo>
                    <a:pt x="163" y="251"/>
                  </a:lnTo>
                  <a:lnTo>
                    <a:pt x="163" y="255"/>
                  </a:lnTo>
                  <a:lnTo>
                    <a:pt x="159" y="255"/>
                  </a:lnTo>
                  <a:lnTo>
                    <a:pt x="159" y="260"/>
                  </a:lnTo>
                  <a:lnTo>
                    <a:pt x="154" y="260"/>
                  </a:lnTo>
                  <a:lnTo>
                    <a:pt x="149" y="260"/>
                  </a:lnTo>
                  <a:lnTo>
                    <a:pt x="145" y="260"/>
                  </a:lnTo>
                  <a:lnTo>
                    <a:pt x="140" y="260"/>
                  </a:lnTo>
                  <a:lnTo>
                    <a:pt x="135" y="260"/>
                  </a:lnTo>
                  <a:lnTo>
                    <a:pt x="131" y="260"/>
                  </a:lnTo>
                  <a:lnTo>
                    <a:pt x="131" y="255"/>
                  </a:lnTo>
                  <a:lnTo>
                    <a:pt x="126" y="255"/>
                  </a:lnTo>
                  <a:lnTo>
                    <a:pt x="121" y="255"/>
                  </a:lnTo>
                  <a:lnTo>
                    <a:pt x="121" y="251"/>
                  </a:lnTo>
                  <a:lnTo>
                    <a:pt x="121" y="246"/>
                  </a:lnTo>
                  <a:lnTo>
                    <a:pt x="117" y="246"/>
                  </a:lnTo>
                  <a:lnTo>
                    <a:pt x="117" y="242"/>
                  </a:lnTo>
                  <a:lnTo>
                    <a:pt x="117" y="237"/>
                  </a:lnTo>
                  <a:lnTo>
                    <a:pt x="117" y="233"/>
                  </a:lnTo>
                  <a:lnTo>
                    <a:pt x="117" y="228"/>
                  </a:lnTo>
                  <a:lnTo>
                    <a:pt x="121" y="223"/>
                  </a:lnTo>
                  <a:lnTo>
                    <a:pt x="121" y="219"/>
                  </a:lnTo>
                  <a:lnTo>
                    <a:pt x="126" y="219"/>
                  </a:lnTo>
                  <a:lnTo>
                    <a:pt x="126" y="214"/>
                  </a:lnTo>
                  <a:lnTo>
                    <a:pt x="131" y="214"/>
                  </a:lnTo>
                  <a:lnTo>
                    <a:pt x="131" y="210"/>
                  </a:lnTo>
                  <a:lnTo>
                    <a:pt x="135" y="205"/>
                  </a:lnTo>
                  <a:lnTo>
                    <a:pt x="140" y="201"/>
                  </a:lnTo>
                  <a:lnTo>
                    <a:pt x="145" y="196"/>
                  </a:lnTo>
                  <a:lnTo>
                    <a:pt x="149" y="196"/>
                  </a:lnTo>
                  <a:lnTo>
                    <a:pt x="159" y="192"/>
                  </a:lnTo>
                  <a:lnTo>
                    <a:pt x="163" y="187"/>
                  </a:lnTo>
                  <a:lnTo>
                    <a:pt x="168" y="187"/>
                  </a:lnTo>
                  <a:lnTo>
                    <a:pt x="173" y="182"/>
                  </a:lnTo>
                  <a:lnTo>
                    <a:pt x="0" y="182"/>
                  </a:lnTo>
                  <a:lnTo>
                    <a:pt x="0" y="169"/>
                  </a:lnTo>
                  <a:lnTo>
                    <a:pt x="159" y="169"/>
                  </a:lnTo>
                  <a:lnTo>
                    <a:pt x="168" y="169"/>
                  </a:lnTo>
                  <a:lnTo>
                    <a:pt x="177" y="169"/>
                  </a:lnTo>
                  <a:lnTo>
                    <a:pt x="177" y="164"/>
                  </a:lnTo>
                  <a:lnTo>
                    <a:pt x="173" y="164"/>
                  </a:lnTo>
                  <a:lnTo>
                    <a:pt x="168" y="164"/>
                  </a:lnTo>
                  <a:lnTo>
                    <a:pt x="159" y="160"/>
                  </a:lnTo>
                  <a:lnTo>
                    <a:pt x="149" y="155"/>
                  </a:lnTo>
                  <a:lnTo>
                    <a:pt x="131" y="151"/>
                  </a:lnTo>
                  <a:lnTo>
                    <a:pt x="121" y="146"/>
                  </a:lnTo>
                  <a:lnTo>
                    <a:pt x="117" y="141"/>
                  </a:lnTo>
                  <a:lnTo>
                    <a:pt x="112" y="141"/>
                  </a:lnTo>
                  <a:lnTo>
                    <a:pt x="107" y="141"/>
                  </a:lnTo>
                  <a:lnTo>
                    <a:pt x="103" y="141"/>
                  </a:lnTo>
                  <a:lnTo>
                    <a:pt x="103" y="137"/>
                  </a:lnTo>
                  <a:lnTo>
                    <a:pt x="98" y="137"/>
                  </a:lnTo>
                  <a:lnTo>
                    <a:pt x="93" y="137"/>
                  </a:lnTo>
                  <a:lnTo>
                    <a:pt x="93" y="132"/>
                  </a:lnTo>
                  <a:lnTo>
                    <a:pt x="89" y="128"/>
                  </a:lnTo>
                  <a:lnTo>
                    <a:pt x="89" y="123"/>
                  </a:lnTo>
                  <a:lnTo>
                    <a:pt x="84" y="119"/>
                  </a:lnTo>
                  <a:lnTo>
                    <a:pt x="84" y="114"/>
                  </a:lnTo>
                  <a:lnTo>
                    <a:pt x="89" y="110"/>
                  </a:lnTo>
                  <a:lnTo>
                    <a:pt x="89" y="105"/>
                  </a:lnTo>
                  <a:lnTo>
                    <a:pt x="89" y="100"/>
                  </a:lnTo>
                  <a:lnTo>
                    <a:pt x="93" y="100"/>
                  </a:lnTo>
                  <a:lnTo>
                    <a:pt x="93" y="96"/>
                  </a:lnTo>
                  <a:lnTo>
                    <a:pt x="98" y="96"/>
                  </a:lnTo>
                  <a:lnTo>
                    <a:pt x="103" y="91"/>
                  </a:lnTo>
                  <a:lnTo>
                    <a:pt x="107" y="91"/>
                  </a:lnTo>
                  <a:lnTo>
                    <a:pt x="112" y="91"/>
                  </a:lnTo>
                  <a:lnTo>
                    <a:pt x="117" y="91"/>
                  </a:lnTo>
                  <a:lnTo>
                    <a:pt x="121" y="91"/>
                  </a:lnTo>
                  <a:lnTo>
                    <a:pt x="126" y="91"/>
                  </a:lnTo>
                  <a:lnTo>
                    <a:pt x="131" y="96"/>
                  </a:lnTo>
                  <a:lnTo>
                    <a:pt x="135" y="96"/>
                  </a:lnTo>
                  <a:lnTo>
                    <a:pt x="140" y="96"/>
                  </a:lnTo>
                  <a:lnTo>
                    <a:pt x="145" y="100"/>
                  </a:lnTo>
                  <a:lnTo>
                    <a:pt x="149" y="100"/>
                  </a:lnTo>
                  <a:lnTo>
                    <a:pt x="154" y="105"/>
                  </a:lnTo>
                  <a:lnTo>
                    <a:pt x="163" y="114"/>
                  </a:lnTo>
                  <a:lnTo>
                    <a:pt x="173" y="119"/>
                  </a:lnTo>
                  <a:lnTo>
                    <a:pt x="177" y="128"/>
                  </a:lnTo>
                  <a:lnTo>
                    <a:pt x="182" y="132"/>
                  </a:lnTo>
                  <a:lnTo>
                    <a:pt x="187" y="137"/>
                  </a:lnTo>
                  <a:lnTo>
                    <a:pt x="191" y="146"/>
                  </a:lnTo>
                  <a:lnTo>
                    <a:pt x="196" y="151"/>
                  </a:lnTo>
                  <a:lnTo>
                    <a:pt x="201" y="155"/>
                  </a:lnTo>
                  <a:lnTo>
                    <a:pt x="205" y="160"/>
                  </a:lnTo>
                  <a:lnTo>
                    <a:pt x="210" y="160"/>
                  </a:lnTo>
                  <a:lnTo>
                    <a:pt x="210" y="164"/>
                  </a:lnTo>
                  <a:lnTo>
                    <a:pt x="215" y="164"/>
                  </a:lnTo>
                  <a:lnTo>
                    <a:pt x="219" y="169"/>
                  </a:lnTo>
                  <a:lnTo>
                    <a:pt x="224" y="169"/>
                  </a:lnTo>
                  <a:lnTo>
                    <a:pt x="229" y="169"/>
                  </a:lnTo>
                  <a:lnTo>
                    <a:pt x="229" y="164"/>
                  </a:lnTo>
                  <a:lnTo>
                    <a:pt x="219" y="151"/>
                  </a:lnTo>
                  <a:lnTo>
                    <a:pt x="210" y="146"/>
                  </a:lnTo>
                  <a:lnTo>
                    <a:pt x="205" y="137"/>
                  </a:lnTo>
                  <a:lnTo>
                    <a:pt x="196" y="128"/>
                  </a:lnTo>
                  <a:lnTo>
                    <a:pt x="191" y="123"/>
                  </a:lnTo>
                  <a:lnTo>
                    <a:pt x="187" y="114"/>
                  </a:lnTo>
                  <a:lnTo>
                    <a:pt x="182" y="105"/>
                  </a:lnTo>
                  <a:lnTo>
                    <a:pt x="177" y="100"/>
                  </a:lnTo>
                  <a:lnTo>
                    <a:pt x="173" y="91"/>
                  </a:lnTo>
                  <a:lnTo>
                    <a:pt x="173" y="87"/>
                  </a:lnTo>
                  <a:lnTo>
                    <a:pt x="173" y="82"/>
                  </a:lnTo>
                  <a:lnTo>
                    <a:pt x="173" y="78"/>
                  </a:lnTo>
                  <a:lnTo>
                    <a:pt x="173" y="73"/>
                  </a:lnTo>
                  <a:lnTo>
                    <a:pt x="173" y="69"/>
                  </a:lnTo>
                  <a:lnTo>
                    <a:pt x="173" y="64"/>
                  </a:lnTo>
                  <a:lnTo>
                    <a:pt x="173" y="59"/>
                  </a:lnTo>
                  <a:lnTo>
                    <a:pt x="173" y="55"/>
                  </a:lnTo>
                  <a:lnTo>
                    <a:pt x="177" y="50"/>
                  </a:lnTo>
                  <a:lnTo>
                    <a:pt x="177" y="46"/>
                  </a:lnTo>
                  <a:lnTo>
                    <a:pt x="182" y="41"/>
                  </a:lnTo>
                  <a:lnTo>
                    <a:pt x="182" y="37"/>
                  </a:lnTo>
                  <a:lnTo>
                    <a:pt x="187" y="32"/>
                  </a:lnTo>
                  <a:lnTo>
                    <a:pt x="191" y="28"/>
                  </a:lnTo>
                  <a:lnTo>
                    <a:pt x="196" y="23"/>
                  </a:lnTo>
                  <a:lnTo>
                    <a:pt x="196" y="18"/>
                  </a:lnTo>
                  <a:lnTo>
                    <a:pt x="201" y="18"/>
                  </a:lnTo>
                  <a:lnTo>
                    <a:pt x="205" y="18"/>
                  </a:lnTo>
                  <a:lnTo>
                    <a:pt x="210" y="14"/>
                  </a:lnTo>
                  <a:lnTo>
                    <a:pt x="215" y="14"/>
                  </a:lnTo>
                  <a:lnTo>
                    <a:pt x="219" y="14"/>
                  </a:lnTo>
                  <a:lnTo>
                    <a:pt x="224" y="14"/>
                  </a:lnTo>
                  <a:lnTo>
                    <a:pt x="229" y="14"/>
                  </a:lnTo>
                  <a:lnTo>
                    <a:pt x="233" y="14"/>
                  </a:lnTo>
                  <a:lnTo>
                    <a:pt x="238" y="18"/>
                  </a:lnTo>
                  <a:lnTo>
                    <a:pt x="243" y="18"/>
                  </a:lnTo>
                  <a:lnTo>
                    <a:pt x="243" y="23"/>
                  </a:lnTo>
                  <a:lnTo>
                    <a:pt x="247" y="23"/>
                  </a:lnTo>
                  <a:lnTo>
                    <a:pt x="247" y="28"/>
                  </a:lnTo>
                  <a:lnTo>
                    <a:pt x="247" y="32"/>
                  </a:lnTo>
                  <a:lnTo>
                    <a:pt x="252" y="32"/>
                  </a:lnTo>
                  <a:lnTo>
                    <a:pt x="252" y="37"/>
                  </a:lnTo>
                  <a:lnTo>
                    <a:pt x="252" y="41"/>
                  </a:lnTo>
                  <a:lnTo>
                    <a:pt x="252" y="46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2" y="59"/>
                  </a:lnTo>
                  <a:lnTo>
                    <a:pt x="252" y="64"/>
                  </a:lnTo>
                  <a:lnTo>
                    <a:pt x="247" y="73"/>
                  </a:lnTo>
                  <a:lnTo>
                    <a:pt x="243" y="87"/>
                  </a:lnTo>
                  <a:lnTo>
                    <a:pt x="243" y="91"/>
                  </a:lnTo>
                  <a:lnTo>
                    <a:pt x="238" y="91"/>
                  </a:lnTo>
                  <a:lnTo>
                    <a:pt x="238" y="96"/>
                  </a:lnTo>
                  <a:lnTo>
                    <a:pt x="238" y="100"/>
                  </a:lnTo>
                  <a:lnTo>
                    <a:pt x="238" y="105"/>
                  </a:lnTo>
                  <a:lnTo>
                    <a:pt x="238" y="110"/>
                  </a:lnTo>
                  <a:lnTo>
                    <a:pt x="233" y="110"/>
                  </a:lnTo>
                  <a:lnTo>
                    <a:pt x="233" y="119"/>
                  </a:lnTo>
                  <a:lnTo>
                    <a:pt x="233" y="123"/>
                  </a:lnTo>
                  <a:lnTo>
                    <a:pt x="233" y="128"/>
                  </a:lnTo>
                  <a:lnTo>
                    <a:pt x="238" y="132"/>
                  </a:lnTo>
                  <a:lnTo>
                    <a:pt x="238" y="137"/>
                  </a:lnTo>
                  <a:lnTo>
                    <a:pt x="238" y="141"/>
                  </a:lnTo>
                  <a:lnTo>
                    <a:pt x="243" y="141"/>
                  </a:lnTo>
                  <a:lnTo>
                    <a:pt x="243" y="146"/>
                  </a:lnTo>
                  <a:lnTo>
                    <a:pt x="243" y="151"/>
                  </a:lnTo>
                  <a:lnTo>
                    <a:pt x="247" y="151"/>
                  </a:lnTo>
                  <a:lnTo>
                    <a:pt x="247" y="155"/>
                  </a:lnTo>
                  <a:lnTo>
                    <a:pt x="252" y="155"/>
                  </a:lnTo>
                  <a:lnTo>
                    <a:pt x="257" y="155"/>
                  </a:lnTo>
                  <a:lnTo>
                    <a:pt x="257" y="160"/>
                  </a:lnTo>
                  <a:lnTo>
                    <a:pt x="261" y="160"/>
                  </a:lnTo>
                  <a:lnTo>
                    <a:pt x="266" y="164"/>
                  </a:lnTo>
                  <a:lnTo>
                    <a:pt x="271" y="164"/>
                  </a:lnTo>
                  <a:lnTo>
                    <a:pt x="271" y="160"/>
                  </a:lnTo>
                  <a:lnTo>
                    <a:pt x="271" y="155"/>
                  </a:lnTo>
                  <a:lnTo>
                    <a:pt x="271" y="146"/>
                  </a:lnTo>
                  <a:lnTo>
                    <a:pt x="271" y="141"/>
                  </a:lnTo>
                  <a:lnTo>
                    <a:pt x="271" y="137"/>
                  </a:lnTo>
                  <a:lnTo>
                    <a:pt x="271" y="132"/>
                  </a:lnTo>
                  <a:lnTo>
                    <a:pt x="275" y="119"/>
                  </a:lnTo>
                  <a:lnTo>
                    <a:pt x="280" y="110"/>
                  </a:lnTo>
                  <a:lnTo>
                    <a:pt x="285" y="96"/>
                  </a:lnTo>
                  <a:lnTo>
                    <a:pt x="294" y="87"/>
                  </a:lnTo>
                  <a:lnTo>
                    <a:pt x="299" y="78"/>
                  </a:lnTo>
                  <a:lnTo>
                    <a:pt x="308" y="69"/>
                  </a:lnTo>
                  <a:lnTo>
                    <a:pt x="313" y="59"/>
                  </a:lnTo>
                  <a:lnTo>
                    <a:pt x="322" y="50"/>
                  </a:lnTo>
                  <a:lnTo>
                    <a:pt x="331" y="46"/>
                  </a:lnTo>
                  <a:lnTo>
                    <a:pt x="336" y="37"/>
                  </a:lnTo>
                  <a:lnTo>
                    <a:pt x="345" y="32"/>
                  </a:lnTo>
                  <a:lnTo>
                    <a:pt x="355" y="28"/>
                  </a:lnTo>
                  <a:lnTo>
                    <a:pt x="364" y="23"/>
                  </a:lnTo>
                  <a:lnTo>
                    <a:pt x="373" y="18"/>
                  </a:lnTo>
                  <a:lnTo>
                    <a:pt x="383" y="14"/>
                  </a:lnTo>
                  <a:lnTo>
                    <a:pt x="392" y="9"/>
                  </a:lnTo>
                  <a:lnTo>
                    <a:pt x="401" y="5"/>
                  </a:lnTo>
                  <a:lnTo>
                    <a:pt x="411" y="5"/>
                  </a:lnTo>
                  <a:lnTo>
                    <a:pt x="420" y="0"/>
                  </a:lnTo>
                  <a:lnTo>
                    <a:pt x="429" y="0"/>
                  </a:lnTo>
                  <a:lnTo>
                    <a:pt x="439" y="0"/>
                  </a:lnTo>
                  <a:lnTo>
                    <a:pt x="448" y="0"/>
                  </a:lnTo>
                  <a:lnTo>
                    <a:pt x="457" y="0"/>
                  </a:lnTo>
                  <a:lnTo>
                    <a:pt x="467" y="0"/>
                  </a:lnTo>
                  <a:lnTo>
                    <a:pt x="476" y="5"/>
                  </a:lnTo>
                  <a:lnTo>
                    <a:pt x="485" y="5"/>
                  </a:lnTo>
                  <a:lnTo>
                    <a:pt x="490" y="9"/>
                  </a:lnTo>
                  <a:lnTo>
                    <a:pt x="499" y="9"/>
                  </a:lnTo>
                  <a:lnTo>
                    <a:pt x="504" y="14"/>
                  </a:lnTo>
                  <a:lnTo>
                    <a:pt x="509" y="18"/>
                  </a:lnTo>
                  <a:lnTo>
                    <a:pt x="513" y="18"/>
                  </a:lnTo>
                  <a:lnTo>
                    <a:pt x="513" y="23"/>
                  </a:lnTo>
                  <a:lnTo>
                    <a:pt x="518" y="23"/>
                  </a:lnTo>
                  <a:lnTo>
                    <a:pt x="518" y="28"/>
                  </a:lnTo>
                  <a:lnTo>
                    <a:pt x="523" y="32"/>
                  </a:lnTo>
                  <a:lnTo>
                    <a:pt x="527" y="32"/>
                  </a:lnTo>
                  <a:lnTo>
                    <a:pt x="527" y="37"/>
                  </a:lnTo>
                  <a:lnTo>
                    <a:pt x="527" y="41"/>
                  </a:lnTo>
                  <a:lnTo>
                    <a:pt x="527" y="46"/>
                  </a:lnTo>
                  <a:lnTo>
                    <a:pt x="527" y="50"/>
                  </a:lnTo>
                  <a:lnTo>
                    <a:pt x="527" y="55"/>
                  </a:lnTo>
                  <a:lnTo>
                    <a:pt x="527" y="59"/>
                  </a:lnTo>
                  <a:lnTo>
                    <a:pt x="523" y="59"/>
                  </a:lnTo>
                  <a:lnTo>
                    <a:pt x="523" y="64"/>
                  </a:lnTo>
                  <a:lnTo>
                    <a:pt x="518" y="64"/>
                  </a:lnTo>
                  <a:lnTo>
                    <a:pt x="518" y="69"/>
                  </a:lnTo>
                  <a:lnTo>
                    <a:pt x="513" y="69"/>
                  </a:lnTo>
                  <a:lnTo>
                    <a:pt x="513" y="73"/>
                  </a:lnTo>
                  <a:lnTo>
                    <a:pt x="509" y="73"/>
                  </a:lnTo>
                  <a:lnTo>
                    <a:pt x="509" y="78"/>
                  </a:lnTo>
                  <a:lnTo>
                    <a:pt x="504" y="78"/>
                  </a:lnTo>
                  <a:lnTo>
                    <a:pt x="499" y="78"/>
                  </a:lnTo>
                  <a:lnTo>
                    <a:pt x="499" y="82"/>
                  </a:lnTo>
                  <a:lnTo>
                    <a:pt x="495" y="82"/>
                  </a:lnTo>
                  <a:lnTo>
                    <a:pt x="490" y="82"/>
                  </a:lnTo>
                  <a:lnTo>
                    <a:pt x="490" y="87"/>
                  </a:lnTo>
                  <a:lnTo>
                    <a:pt x="485" y="87"/>
                  </a:lnTo>
                  <a:lnTo>
                    <a:pt x="481" y="87"/>
                  </a:lnTo>
                  <a:lnTo>
                    <a:pt x="476" y="87"/>
                  </a:lnTo>
                  <a:lnTo>
                    <a:pt x="471" y="87"/>
                  </a:lnTo>
                  <a:lnTo>
                    <a:pt x="471" y="82"/>
                  </a:lnTo>
                  <a:lnTo>
                    <a:pt x="467" y="82"/>
                  </a:lnTo>
                  <a:lnTo>
                    <a:pt x="467" y="78"/>
                  </a:lnTo>
                  <a:lnTo>
                    <a:pt x="462" y="78"/>
                  </a:lnTo>
                  <a:lnTo>
                    <a:pt x="462" y="73"/>
                  </a:lnTo>
                  <a:lnTo>
                    <a:pt x="462" y="69"/>
                  </a:lnTo>
                  <a:lnTo>
                    <a:pt x="462" y="64"/>
                  </a:lnTo>
                  <a:close/>
                  <a:moveTo>
                    <a:pt x="733" y="328"/>
                  </a:moveTo>
                  <a:lnTo>
                    <a:pt x="733" y="328"/>
                  </a:lnTo>
                  <a:lnTo>
                    <a:pt x="728" y="324"/>
                  </a:lnTo>
                  <a:lnTo>
                    <a:pt x="724" y="324"/>
                  </a:lnTo>
                  <a:lnTo>
                    <a:pt x="724" y="319"/>
                  </a:lnTo>
                  <a:lnTo>
                    <a:pt x="719" y="319"/>
                  </a:lnTo>
                  <a:lnTo>
                    <a:pt x="719" y="314"/>
                  </a:lnTo>
                  <a:lnTo>
                    <a:pt x="714" y="310"/>
                  </a:lnTo>
                  <a:lnTo>
                    <a:pt x="710" y="305"/>
                  </a:lnTo>
                  <a:lnTo>
                    <a:pt x="710" y="301"/>
                  </a:lnTo>
                  <a:lnTo>
                    <a:pt x="710" y="296"/>
                  </a:lnTo>
                  <a:lnTo>
                    <a:pt x="705" y="296"/>
                  </a:lnTo>
                  <a:lnTo>
                    <a:pt x="705" y="292"/>
                  </a:lnTo>
                  <a:lnTo>
                    <a:pt x="705" y="287"/>
                  </a:lnTo>
                  <a:lnTo>
                    <a:pt x="705" y="283"/>
                  </a:lnTo>
                  <a:lnTo>
                    <a:pt x="705" y="278"/>
                  </a:lnTo>
                  <a:lnTo>
                    <a:pt x="710" y="278"/>
                  </a:lnTo>
                  <a:lnTo>
                    <a:pt x="710" y="274"/>
                  </a:lnTo>
                  <a:lnTo>
                    <a:pt x="710" y="269"/>
                  </a:lnTo>
                  <a:lnTo>
                    <a:pt x="714" y="264"/>
                  </a:lnTo>
                  <a:lnTo>
                    <a:pt x="719" y="260"/>
                  </a:lnTo>
                  <a:lnTo>
                    <a:pt x="724" y="255"/>
                  </a:lnTo>
                  <a:lnTo>
                    <a:pt x="728" y="255"/>
                  </a:lnTo>
                  <a:lnTo>
                    <a:pt x="733" y="251"/>
                  </a:lnTo>
                  <a:lnTo>
                    <a:pt x="738" y="251"/>
                  </a:lnTo>
                  <a:lnTo>
                    <a:pt x="742" y="251"/>
                  </a:lnTo>
                  <a:lnTo>
                    <a:pt x="752" y="251"/>
                  </a:lnTo>
                  <a:lnTo>
                    <a:pt x="756" y="246"/>
                  </a:lnTo>
                  <a:lnTo>
                    <a:pt x="766" y="251"/>
                  </a:lnTo>
                  <a:lnTo>
                    <a:pt x="770" y="251"/>
                  </a:lnTo>
                  <a:lnTo>
                    <a:pt x="775" y="251"/>
                  </a:lnTo>
                  <a:lnTo>
                    <a:pt x="780" y="251"/>
                  </a:lnTo>
                  <a:lnTo>
                    <a:pt x="784" y="251"/>
                  </a:lnTo>
                  <a:lnTo>
                    <a:pt x="789" y="255"/>
                  </a:lnTo>
                  <a:lnTo>
                    <a:pt x="803" y="260"/>
                  </a:lnTo>
                  <a:lnTo>
                    <a:pt x="822" y="269"/>
                  </a:lnTo>
                  <a:lnTo>
                    <a:pt x="831" y="274"/>
                  </a:lnTo>
                  <a:lnTo>
                    <a:pt x="840" y="278"/>
                  </a:lnTo>
                  <a:lnTo>
                    <a:pt x="850" y="278"/>
                  </a:lnTo>
                  <a:lnTo>
                    <a:pt x="859" y="283"/>
                  </a:lnTo>
                  <a:lnTo>
                    <a:pt x="868" y="283"/>
                  </a:lnTo>
                  <a:lnTo>
                    <a:pt x="878" y="283"/>
                  </a:lnTo>
                  <a:lnTo>
                    <a:pt x="887" y="287"/>
                  </a:lnTo>
                  <a:lnTo>
                    <a:pt x="892" y="283"/>
                  </a:lnTo>
                  <a:lnTo>
                    <a:pt x="901" y="283"/>
                  </a:lnTo>
                  <a:lnTo>
                    <a:pt x="910" y="283"/>
                  </a:lnTo>
                  <a:lnTo>
                    <a:pt x="915" y="278"/>
                  </a:lnTo>
                  <a:lnTo>
                    <a:pt x="924" y="278"/>
                  </a:lnTo>
                  <a:lnTo>
                    <a:pt x="934" y="274"/>
                  </a:lnTo>
                  <a:lnTo>
                    <a:pt x="943" y="269"/>
                  </a:lnTo>
                  <a:lnTo>
                    <a:pt x="948" y="264"/>
                  </a:lnTo>
                  <a:lnTo>
                    <a:pt x="957" y="255"/>
                  </a:lnTo>
                  <a:lnTo>
                    <a:pt x="957" y="264"/>
                  </a:lnTo>
                  <a:lnTo>
                    <a:pt x="952" y="269"/>
                  </a:lnTo>
                  <a:lnTo>
                    <a:pt x="943" y="274"/>
                  </a:lnTo>
                  <a:lnTo>
                    <a:pt x="938" y="283"/>
                  </a:lnTo>
                  <a:lnTo>
                    <a:pt x="929" y="287"/>
                  </a:lnTo>
                  <a:lnTo>
                    <a:pt x="924" y="292"/>
                  </a:lnTo>
                  <a:lnTo>
                    <a:pt x="915" y="296"/>
                  </a:lnTo>
                  <a:lnTo>
                    <a:pt x="906" y="301"/>
                  </a:lnTo>
                  <a:lnTo>
                    <a:pt x="840" y="333"/>
                  </a:lnTo>
                  <a:lnTo>
                    <a:pt x="826" y="337"/>
                  </a:lnTo>
                  <a:lnTo>
                    <a:pt x="817" y="342"/>
                  </a:lnTo>
                  <a:lnTo>
                    <a:pt x="803" y="342"/>
                  </a:lnTo>
                  <a:lnTo>
                    <a:pt x="789" y="346"/>
                  </a:lnTo>
                  <a:lnTo>
                    <a:pt x="780" y="346"/>
                  </a:lnTo>
                  <a:lnTo>
                    <a:pt x="775" y="342"/>
                  </a:lnTo>
                  <a:lnTo>
                    <a:pt x="766" y="342"/>
                  </a:lnTo>
                  <a:lnTo>
                    <a:pt x="761" y="342"/>
                  </a:lnTo>
                  <a:lnTo>
                    <a:pt x="752" y="337"/>
                  </a:lnTo>
                  <a:lnTo>
                    <a:pt x="747" y="337"/>
                  </a:lnTo>
                  <a:lnTo>
                    <a:pt x="742" y="333"/>
                  </a:lnTo>
                  <a:lnTo>
                    <a:pt x="733" y="328"/>
                  </a:lnTo>
                  <a:close/>
                  <a:moveTo>
                    <a:pt x="976" y="50"/>
                  </a:moveTo>
                  <a:lnTo>
                    <a:pt x="980" y="59"/>
                  </a:lnTo>
                  <a:lnTo>
                    <a:pt x="980" y="64"/>
                  </a:lnTo>
                  <a:lnTo>
                    <a:pt x="985" y="69"/>
                  </a:lnTo>
                  <a:lnTo>
                    <a:pt x="985" y="78"/>
                  </a:lnTo>
                  <a:lnTo>
                    <a:pt x="990" y="87"/>
                  </a:lnTo>
                  <a:lnTo>
                    <a:pt x="990" y="91"/>
                  </a:lnTo>
                  <a:lnTo>
                    <a:pt x="990" y="96"/>
                  </a:lnTo>
                  <a:lnTo>
                    <a:pt x="990" y="105"/>
                  </a:lnTo>
                  <a:lnTo>
                    <a:pt x="990" y="119"/>
                  </a:lnTo>
                  <a:lnTo>
                    <a:pt x="990" y="132"/>
                  </a:lnTo>
                  <a:lnTo>
                    <a:pt x="985" y="141"/>
                  </a:lnTo>
                  <a:lnTo>
                    <a:pt x="980" y="155"/>
                  </a:lnTo>
                  <a:lnTo>
                    <a:pt x="966" y="187"/>
                  </a:lnTo>
                  <a:lnTo>
                    <a:pt x="948" y="223"/>
                  </a:lnTo>
                  <a:lnTo>
                    <a:pt x="943" y="233"/>
                  </a:lnTo>
                  <a:lnTo>
                    <a:pt x="938" y="242"/>
                  </a:lnTo>
                  <a:lnTo>
                    <a:pt x="934" y="246"/>
                  </a:lnTo>
                  <a:lnTo>
                    <a:pt x="929" y="255"/>
                  </a:lnTo>
                  <a:lnTo>
                    <a:pt x="920" y="260"/>
                  </a:lnTo>
                  <a:lnTo>
                    <a:pt x="915" y="269"/>
                  </a:lnTo>
                  <a:lnTo>
                    <a:pt x="910" y="274"/>
                  </a:lnTo>
                  <a:lnTo>
                    <a:pt x="906" y="278"/>
                  </a:lnTo>
                  <a:lnTo>
                    <a:pt x="910" y="269"/>
                  </a:lnTo>
                  <a:lnTo>
                    <a:pt x="915" y="260"/>
                  </a:lnTo>
                  <a:lnTo>
                    <a:pt x="920" y="251"/>
                  </a:lnTo>
                  <a:lnTo>
                    <a:pt x="924" y="242"/>
                  </a:lnTo>
                  <a:lnTo>
                    <a:pt x="929" y="237"/>
                  </a:lnTo>
                  <a:lnTo>
                    <a:pt x="929" y="228"/>
                  </a:lnTo>
                  <a:lnTo>
                    <a:pt x="934" y="219"/>
                  </a:lnTo>
                  <a:lnTo>
                    <a:pt x="934" y="210"/>
                  </a:lnTo>
                  <a:lnTo>
                    <a:pt x="934" y="205"/>
                  </a:lnTo>
                  <a:lnTo>
                    <a:pt x="934" y="196"/>
                  </a:lnTo>
                  <a:lnTo>
                    <a:pt x="934" y="187"/>
                  </a:lnTo>
                  <a:lnTo>
                    <a:pt x="929" y="178"/>
                  </a:lnTo>
                  <a:lnTo>
                    <a:pt x="929" y="169"/>
                  </a:lnTo>
                  <a:lnTo>
                    <a:pt x="924" y="160"/>
                  </a:lnTo>
                  <a:lnTo>
                    <a:pt x="920" y="151"/>
                  </a:lnTo>
                  <a:lnTo>
                    <a:pt x="920" y="141"/>
                  </a:lnTo>
                  <a:lnTo>
                    <a:pt x="901" y="110"/>
                  </a:lnTo>
                  <a:lnTo>
                    <a:pt x="901" y="105"/>
                  </a:lnTo>
                  <a:lnTo>
                    <a:pt x="896" y="100"/>
                  </a:lnTo>
                  <a:lnTo>
                    <a:pt x="896" y="96"/>
                  </a:lnTo>
                  <a:lnTo>
                    <a:pt x="896" y="91"/>
                  </a:lnTo>
                  <a:lnTo>
                    <a:pt x="892" y="82"/>
                  </a:lnTo>
                  <a:lnTo>
                    <a:pt x="892" y="78"/>
                  </a:lnTo>
                  <a:lnTo>
                    <a:pt x="892" y="69"/>
                  </a:lnTo>
                  <a:lnTo>
                    <a:pt x="892" y="64"/>
                  </a:lnTo>
                  <a:lnTo>
                    <a:pt x="892" y="59"/>
                  </a:lnTo>
                  <a:lnTo>
                    <a:pt x="896" y="55"/>
                  </a:lnTo>
                  <a:lnTo>
                    <a:pt x="896" y="50"/>
                  </a:lnTo>
                  <a:lnTo>
                    <a:pt x="901" y="46"/>
                  </a:lnTo>
                  <a:lnTo>
                    <a:pt x="901" y="41"/>
                  </a:lnTo>
                  <a:lnTo>
                    <a:pt x="906" y="37"/>
                  </a:lnTo>
                  <a:lnTo>
                    <a:pt x="906" y="32"/>
                  </a:lnTo>
                  <a:lnTo>
                    <a:pt x="910" y="32"/>
                  </a:lnTo>
                  <a:lnTo>
                    <a:pt x="915" y="28"/>
                  </a:lnTo>
                  <a:lnTo>
                    <a:pt x="920" y="28"/>
                  </a:lnTo>
                  <a:lnTo>
                    <a:pt x="924" y="23"/>
                  </a:lnTo>
                  <a:lnTo>
                    <a:pt x="929" y="23"/>
                  </a:lnTo>
                  <a:lnTo>
                    <a:pt x="934" y="23"/>
                  </a:lnTo>
                  <a:lnTo>
                    <a:pt x="938" y="23"/>
                  </a:lnTo>
                  <a:lnTo>
                    <a:pt x="943" y="28"/>
                  </a:lnTo>
                  <a:lnTo>
                    <a:pt x="948" y="28"/>
                  </a:lnTo>
                  <a:lnTo>
                    <a:pt x="952" y="28"/>
                  </a:lnTo>
                  <a:lnTo>
                    <a:pt x="952" y="32"/>
                  </a:lnTo>
                  <a:lnTo>
                    <a:pt x="957" y="32"/>
                  </a:lnTo>
                  <a:lnTo>
                    <a:pt x="962" y="37"/>
                  </a:lnTo>
                  <a:lnTo>
                    <a:pt x="966" y="41"/>
                  </a:lnTo>
                  <a:lnTo>
                    <a:pt x="971" y="46"/>
                  </a:lnTo>
                  <a:lnTo>
                    <a:pt x="976" y="46"/>
                  </a:lnTo>
                  <a:lnTo>
                    <a:pt x="976" y="50"/>
                  </a:lnTo>
                  <a:close/>
                  <a:moveTo>
                    <a:pt x="1004" y="228"/>
                  </a:moveTo>
                  <a:lnTo>
                    <a:pt x="1008" y="228"/>
                  </a:lnTo>
                  <a:lnTo>
                    <a:pt x="1008" y="233"/>
                  </a:lnTo>
                  <a:lnTo>
                    <a:pt x="1008" y="237"/>
                  </a:lnTo>
                  <a:lnTo>
                    <a:pt x="1013" y="237"/>
                  </a:lnTo>
                  <a:lnTo>
                    <a:pt x="1013" y="242"/>
                  </a:lnTo>
                  <a:lnTo>
                    <a:pt x="1013" y="246"/>
                  </a:lnTo>
                  <a:lnTo>
                    <a:pt x="1013" y="251"/>
                  </a:lnTo>
                  <a:lnTo>
                    <a:pt x="1013" y="255"/>
                  </a:lnTo>
                  <a:lnTo>
                    <a:pt x="1008" y="260"/>
                  </a:lnTo>
                  <a:lnTo>
                    <a:pt x="1008" y="264"/>
                  </a:lnTo>
                  <a:lnTo>
                    <a:pt x="1004" y="264"/>
                  </a:lnTo>
                  <a:lnTo>
                    <a:pt x="1004" y="269"/>
                  </a:lnTo>
                  <a:lnTo>
                    <a:pt x="999" y="269"/>
                  </a:lnTo>
                  <a:lnTo>
                    <a:pt x="994" y="269"/>
                  </a:lnTo>
                  <a:lnTo>
                    <a:pt x="994" y="274"/>
                  </a:lnTo>
                  <a:lnTo>
                    <a:pt x="990" y="274"/>
                  </a:lnTo>
                  <a:lnTo>
                    <a:pt x="985" y="274"/>
                  </a:lnTo>
                  <a:lnTo>
                    <a:pt x="980" y="269"/>
                  </a:lnTo>
                  <a:lnTo>
                    <a:pt x="976" y="269"/>
                  </a:lnTo>
                  <a:lnTo>
                    <a:pt x="971" y="269"/>
                  </a:lnTo>
                  <a:lnTo>
                    <a:pt x="971" y="264"/>
                  </a:lnTo>
                  <a:lnTo>
                    <a:pt x="971" y="260"/>
                  </a:lnTo>
                  <a:lnTo>
                    <a:pt x="966" y="260"/>
                  </a:lnTo>
                  <a:lnTo>
                    <a:pt x="966" y="255"/>
                  </a:lnTo>
                  <a:lnTo>
                    <a:pt x="966" y="251"/>
                  </a:lnTo>
                  <a:lnTo>
                    <a:pt x="966" y="246"/>
                  </a:lnTo>
                  <a:lnTo>
                    <a:pt x="966" y="242"/>
                  </a:lnTo>
                  <a:lnTo>
                    <a:pt x="966" y="237"/>
                  </a:lnTo>
                  <a:lnTo>
                    <a:pt x="971" y="233"/>
                  </a:lnTo>
                  <a:lnTo>
                    <a:pt x="971" y="228"/>
                  </a:lnTo>
                  <a:lnTo>
                    <a:pt x="976" y="228"/>
                  </a:lnTo>
                  <a:lnTo>
                    <a:pt x="976" y="223"/>
                  </a:lnTo>
                  <a:lnTo>
                    <a:pt x="980" y="223"/>
                  </a:lnTo>
                  <a:lnTo>
                    <a:pt x="980" y="219"/>
                  </a:lnTo>
                  <a:lnTo>
                    <a:pt x="985" y="219"/>
                  </a:lnTo>
                  <a:lnTo>
                    <a:pt x="990" y="219"/>
                  </a:lnTo>
                  <a:lnTo>
                    <a:pt x="994" y="219"/>
                  </a:lnTo>
                  <a:lnTo>
                    <a:pt x="994" y="223"/>
                  </a:lnTo>
                  <a:lnTo>
                    <a:pt x="999" y="223"/>
                  </a:lnTo>
                  <a:lnTo>
                    <a:pt x="1004" y="223"/>
                  </a:lnTo>
                  <a:lnTo>
                    <a:pt x="1004" y="228"/>
                  </a:lnTo>
                  <a:close/>
                  <a:moveTo>
                    <a:pt x="1106" y="78"/>
                  </a:moveTo>
                  <a:lnTo>
                    <a:pt x="1111" y="73"/>
                  </a:lnTo>
                  <a:lnTo>
                    <a:pt x="1111" y="69"/>
                  </a:lnTo>
                  <a:lnTo>
                    <a:pt x="1111" y="64"/>
                  </a:lnTo>
                  <a:lnTo>
                    <a:pt x="1111" y="59"/>
                  </a:lnTo>
                  <a:lnTo>
                    <a:pt x="1116" y="55"/>
                  </a:lnTo>
                  <a:lnTo>
                    <a:pt x="1116" y="50"/>
                  </a:lnTo>
                  <a:lnTo>
                    <a:pt x="1116" y="46"/>
                  </a:lnTo>
                  <a:lnTo>
                    <a:pt x="1120" y="46"/>
                  </a:lnTo>
                  <a:lnTo>
                    <a:pt x="1120" y="41"/>
                  </a:lnTo>
                  <a:lnTo>
                    <a:pt x="1125" y="41"/>
                  </a:lnTo>
                  <a:lnTo>
                    <a:pt x="1125" y="37"/>
                  </a:lnTo>
                  <a:lnTo>
                    <a:pt x="1130" y="37"/>
                  </a:lnTo>
                  <a:lnTo>
                    <a:pt x="1130" y="32"/>
                  </a:lnTo>
                  <a:lnTo>
                    <a:pt x="1134" y="32"/>
                  </a:lnTo>
                  <a:lnTo>
                    <a:pt x="1139" y="32"/>
                  </a:lnTo>
                  <a:lnTo>
                    <a:pt x="1139" y="28"/>
                  </a:lnTo>
                  <a:lnTo>
                    <a:pt x="1144" y="28"/>
                  </a:lnTo>
                  <a:lnTo>
                    <a:pt x="1148" y="28"/>
                  </a:lnTo>
                  <a:lnTo>
                    <a:pt x="1153" y="28"/>
                  </a:lnTo>
                  <a:lnTo>
                    <a:pt x="1158" y="28"/>
                  </a:lnTo>
                  <a:lnTo>
                    <a:pt x="1176" y="23"/>
                  </a:lnTo>
                  <a:lnTo>
                    <a:pt x="1190" y="23"/>
                  </a:lnTo>
                  <a:lnTo>
                    <a:pt x="1204" y="23"/>
                  </a:lnTo>
                  <a:lnTo>
                    <a:pt x="1218" y="23"/>
                  </a:lnTo>
                  <a:lnTo>
                    <a:pt x="1214" y="82"/>
                  </a:lnTo>
                  <a:lnTo>
                    <a:pt x="1214" y="87"/>
                  </a:lnTo>
                  <a:lnTo>
                    <a:pt x="1214" y="91"/>
                  </a:lnTo>
                  <a:lnTo>
                    <a:pt x="1214" y="96"/>
                  </a:lnTo>
                  <a:lnTo>
                    <a:pt x="1214" y="100"/>
                  </a:lnTo>
                  <a:lnTo>
                    <a:pt x="1209" y="105"/>
                  </a:lnTo>
                  <a:lnTo>
                    <a:pt x="1209" y="110"/>
                  </a:lnTo>
                  <a:lnTo>
                    <a:pt x="1204" y="110"/>
                  </a:lnTo>
                  <a:lnTo>
                    <a:pt x="1200" y="114"/>
                  </a:lnTo>
                  <a:lnTo>
                    <a:pt x="1200" y="119"/>
                  </a:lnTo>
                  <a:lnTo>
                    <a:pt x="1195" y="119"/>
                  </a:lnTo>
                  <a:lnTo>
                    <a:pt x="1190" y="123"/>
                  </a:lnTo>
                  <a:lnTo>
                    <a:pt x="1186" y="123"/>
                  </a:lnTo>
                  <a:lnTo>
                    <a:pt x="1181" y="128"/>
                  </a:lnTo>
                  <a:lnTo>
                    <a:pt x="1172" y="128"/>
                  </a:lnTo>
                  <a:lnTo>
                    <a:pt x="1167" y="132"/>
                  </a:lnTo>
                  <a:lnTo>
                    <a:pt x="1158" y="132"/>
                  </a:lnTo>
                  <a:lnTo>
                    <a:pt x="1162" y="132"/>
                  </a:lnTo>
                  <a:lnTo>
                    <a:pt x="1167" y="137"/>
                  </a:lnTo>
                  <a:lnTo>
                    <a:pt x="1172" y="137"/>
                  </a:lnTo>
                  <a:lnTo>
                    <a:pt x="1176" y="141"/>
                  </a:lnTo>
                  <a:lnTo>
                    <a:pt x="1181" y="146"/>
                  </a:lnTo>
                  <a:lnTo>
                    <a:pt x="1186" y="146"/>
                  </a:lnTo>
                  <a:lnTo>
                    <a:pt x="1190" y="151"/>
                  </a:lnTo>
                  <a:lnTo>
                    <a:pt x="1190" y="155"/>
                  </a:lnTo>
                  <a:lnTo>
                    <a:pt x="1195" y="155"/>
                  </a:lnTo>
                  <a:lnTo>
                    <a:pt x="1195" y="160"/>
                  </a:lnTo>
                  <a:lnTo>
                    <a:pt x="1200" y="164"/>
                  </a:lnTo>
                  <a:lnTo>
                    <a:pt x="1200" y="169"/>
                  </a:lnTo>
                  <a:lnTo>
                    <a:pt x="1204" y="173"/>
                  </a:lnTo>
                  <a:lnTo>
                    <a:pt x="1204" y="178"/>
                  </a:lnTo>
                  <a:lnTo>
                    <a:pt x="1209" y="178"/>
                  </a:lnTo>
                  <a:lnTo>
                    <a:pt x="1209" y="182"/>
                  </a:lnTo>
                  <a:lnTo>
                    <a:pt x="1223" y="255"/>
                  </a:lnTo>
                  <a:lnTo>
                    <a:pt x="1209" y="246"/>
                  </a:lnTo>
                  <a:lnTo>
                    <a:pt x="1195" y="237"/>
                  </a:lnTo>
                  <a:lnTo>
                    <a:pt x="1186" y="233"/>
                  </a:lnTo>
                  <a:lnTo>
                    <a:pt x="1172" y="228"/>
                  </a:lnTo>
                  <a:lnTo>
                    <a:pt x="1158" y="223"/>
                  </a:lnTo>
                  <a:lnTo>
                    <a:pt x="1144" y="223"/>
                  </a:lnTo>
                  <a:lnTo>
                    <a:pt x="1130" y="219"/>
                  </a:lnTo>
                  <a:lnTo>
                    <a:pt x="1116" y="219"/>
                  </a:lnTo>
                  <a:lnTo>
                    <a:pt x="1106" y="223"/>
                  </a:lnTo>
                  <a:lnTo>
                    <a:pt x="1092" y="223"/>
                  </a:lnTo>
                  <a:lnTo>
                    <a:pt x="1083" y="228"/>
                  </a:lnTo>
                  <a:lnTo>
                    <a:pt x="1069" y="237"/>
                  </a:lnTo>
                  <a:lnTo>
                    <a:pt x="1060" y="242"/>
                  </a:lnTo>
                  <a:lnTo>
                    <a:pt x="1046" y="251"/>
                  </a:lnTo>
                  <a:lnTo>
                    <a:pt x="1036" y="260"/>
                  </a:lnTo>
                  <a:lnTo>
                    <a:pt x="1027" y="269"/>
                  </a:lnTo>
                  <a:lnTo>
                    <a:pt x="1027" y="260"/>
                  </a:lnTo>
                  <a:lnTo>
                    <a:pt x="1027" y="251"/>
                  </a:lnTo>
                  <a:lnTo>
                    <a:pt x="1027" y="246"/>
                  </a:lnTo>
                  <a:lnTo>
                    <a:pt x="1027" y="237"/>
                  </a:lnTo>
                  <a:lnTo>
                    <a:pt x="1027" y="233"/>
                  </a:lnTo>
                  <a:lnTo>
                    <a:pt x="1027" y="228"/>
                  </a:lnTo>
                  <a:lnTo>
                    <a:pt x="1027" y="223"/>
                  </a:lnTo>
                  <a:lnTo>
                    <a:pt x="1022" y="223"/>
                  </a:lnTo>
                  <a:lnTo>
                    <a:pt x="1022" y="219"/>
                  </a:lnTo>
                  <a:lnTo>
                    <a:pt x="1018" y="214"/>
                  </a:lnTo>
                  <a:lnTo>
                    <a:pt x="1013" y="214"/>
                  </a:lnTo>
                  <a:lnTo>
                    <a:pt x="1008" y="210"/>
                  </a:lnTo>
                  <a:lnTo>
                    <a:pt x="1004" y="210"/>
                  </a:lnTo>
                  <a:lnTo>
                    <a:pt x="999" y="210"/>
                  </a:lnTo>
                  <a:lnTo>
                    <a:pt x="994" y="210"/>
                  </a:lnTo>
                  <a:lnTo>
                    <a:pt x="985" y="214"/>
                  </a:lnTo>
                  <a:lnTo>
                    <a:pt x="976" y="214"/>
                  </a:lnTo>
                  <a:lnTo>
                    <a:pt x="966" y="219"/>
                  </a:lnTo>
                  <a:lnTo>
                    <a:pt x="976" y="205"/>
                  </a:lnTo>
                  <a:lnTo>
                    <a:pt x="985" y="192"/>
                  </a:lnTo>
                  <a:lnTo>
                    <a:pt x="994" y="182"/>
                  </a:lnTo>
                  <a:lnTo>
                    <a:pt x="1004" y="169"/>
                  </a:lnTo>
                  <a:lnTo>
                    <a:pt x="1008" y="155"/>
                  </a:lnTo>
                  <a:lnTo>
                    <a:pt x="1013" y="146"/>
                  </a:lnTo>
                  <a:lnTo>
                    <a:pt x="1018" y="132"/>
                  </a:lnTo>
                  <a:lnTo>
                    <a:pt x="1018" y="119"/>
                  </a:lnTo>
                  <a:lnTo>
                    <a:pt x="1018" y="114"/>
                  </a:lnTo>
                  <a:lnTo>
                    <a:pt x="1018" y="110"/>
                  </a:lnTo>
                  <a:lnTo>
                    <a:pt x="1018" y="100"/>
                  </a:lnTo>
                  <a:lnTo>
                    <a:pt x="1018" y="96"/>
                  </a:lnTo>
                  <a:lnTo>
                    <a:pt x="1018" y="87"/>
                  </a:lnTo>
                  <a:lnTo>
                    <a:pt x="1018" y="82"/>
                  </a:lnTo>
                  <a:lnTo>
                    <a:pt x="1013" y="78"/>
                  </a:lnTo>
                  <a:lnTo>
                    <a:pt x="1013" y="69"/>
                  </a:lnTo>
                  <a:lnTo>
                    <a:pt x="1008" y="64"/>
                  </a:lnTo>
                  <a:lnTo>
                    <a:pt x="1008" y="55"/>
                  </a:lnTo>
                  <a:lnTo>
                    <a:pt x="1004" y="50"/>
                  </a:lnTo>
                  <a:lnTo>
                    <a:pt x="999" y="46"/>
                  </a:lnTo>
                  <a:lnTo>
                    <a:pt x="994" y="37"/>
                  </a:lnTo>
                  <a:lnTo>
                    <a:pt x="990" y="32"/>
                  </a:lnTo>
                  <a:lnTo>
                    <a:pt x="985" y="23"/>
                  </a:lnTo>
                  <a:lnTo>
                    <a:pt x="980" y="18"/>
                  </a:lnTo>
                  <a:lnTo>
                    <a:pt x="1018" y="23"/>
                  </a:lnTo>
                  <a:lnTo>
                    <a:pt x="1055" y="32"/>
                  </a:lnTo>
                  <a:lnTo>
                    <a:pt x="1060" y="32"/>
                  </a:lnTo>
                  <a:lnTo>
                    <a:pt x="1064" y="32"/>
                  </a:lnTo>
                  <a:lnTo>
                    <a:pt x="1064" y="37"/>
                  </a:lnTo>
                  <a:lnTo>
                    <a:pt x="1069" y="37"/>
                  </a:lnTo>
                  <a:lnTo>
                    <a:pt x="1074" y="37"/>
                  </a:lnTo>
                  <a:lnTo>
                    <a:pt x="1078" y="41"/>
                  </a:lnTo>
                  <a:lnTo>
                    <a:pt x="1083" y="46"/>
                  </a:lnTo>
                  <a:lnTo>
                    <a:pt x="1088" y="50"/>
                  </a:lnTo>
                  <a:lnTo>
                    <a:pt x="1092" y="50"/>
                  </a:lnTo>
                  <a:lnTo>
                    <a:pt x="1097" y="55"/>
                  </a:lnTo>
                  <a:lnTo>
                    <a:pt x="1097" y="59"/>
                  </a:lnTo>
                  <a:lnTo>
                    <a:pt x="1102" y="64"/>
                  </a:lnTo>
                  <a:lnTo>
                    <a:pt x="1102" y="69"/>
                  </a:lnTo>
                  <a:lnTo>
                    <a:pt x="1106" y="73"/>
                  </a:lnTo>
                  <a:lnTo>
                    <a:pt x="1106" y="78"/>
                  </a:lnTo>
                  <a:close/>
                  <a:moveTo>
                    <a:pt x="836" y="460"/>
                  </a:moveTo>
                  <a:lnTo>
                    <a:pt x="831" y="465"/>
                  </a:lnTo>
                  <a:lnTo>
                    <a:pt x="826" y="474"/>
                  </a:lnTo>
                  <a:lnTo>
                    <a:pt x="822" y="478"/>
                  </a:lnTo>
                  <a:lnTo>
                    <a:pt x="817" y="483"/>
                  </a:lnTo>
                  <a:lnTo>
                    <a:pt x="812" y="488"/>
                  </a:lnTo>
                  <a:lnTo>
                    <a:pt x="808" y="492"/>
                  </a:lnTo>
                  <a:lnTo>
                    <a:pt x="803" y="492"/>
                  </a:lnTo>
                  <a:lnTo>
                    <a:pt x="798" y="497"/>
                  </a:lnTo>
                  <a:lnTo>
                    <a:pt x="794" y="497"/>
                  </a:lnTo>
                  <a:lnTo>
                    <a:pt x="789" y="497"/>
                  </a:lnTo>
                  <a:lnTo>
                    <a:pt x="789" y="501"/>
                  </a:lnTo>
                  <a:lnTo>
                    <a:pt x="784" y="501"/>
                  </a:lnTo>
                  <a:lnTo>
                    <a:pt x="780" y="501"/>
                  </a:lnTo>
                  <a:lnTo>
                    <a:pt x="775" y="501"/>
                  </a:lnTo>
                  <a:lnTo>
                    <a:pt x="770" y="501"/>
                  </a:lnTo>
                  <a:lnTo>
                    <a:pt x="770" y="497"/>
                  </a:lnTo>
                  <a:lnTo>
                    <a:pt x="766" y="497"/>
                  </a:lnTo>
                  <a:lnTo>
                    <a:pt x="761" y="497"/>
                  </a:lnTo>
                  <a:lnTo>
                    <a:pt x="761" y="492"/>
                  </a:lnTo>
                  <a:lnTo>
                    <a:pt x="756" y="492"/>
                  </a:lnTo>
                  <a:lnTo>
                    <a:pt x="752" y="492"/>
                  </a:lnTo>
                  <a:lnTo>
                    <a:pt x="752" y="488"/>
                  </a:lnTo>
                  <a:lnTo>
                    <a:pt x="747" y="483"/>
                  </a:lnTo>
                  <a:lnTo>
                    <a:pt x="742" y="483"/>
                  </a:lnTo>
                  <a:lnTo>
                    <a:pt x="742" y="478"/>
                  </a:lnTo>
                  <a:lnTo>
                    <a:pt x="738" y="478"/>
                  </a:lnTo>
                  <a:lnTo>
                    <a:pt x="738" y="474"/>
                  </a:lnTo>
                  <a:lnTo>
                    <a:pt x="733" y="474"/>
                  </a:lnTo>
                  <a:lnTo>
                    <a:pt x="733" y="469"/>
                  </a:lnTo>
                  <a:lnTo>
                    <a:pt x="733" y="465"/>
                  </a:lnTo>
                  <a:lnTo>
                    <a:pt x="733" y="460"/>
                  </a:lnTo>
                  <a:lnTo>
                    <a:pt x="728" y="456"/>
                  </a:lnTo>
                  <a:lnTo>
                    <a:pt x="733" y="451"/>
                  </a:lnTo>
                  <a:lnTo>
                    <a:pt x="733" y="447"/>
                  </a:lnTo>
                  <a:lnTo>
                    <a:pt x="733" y="442"/>
                  </a:lnTo>
                  <a:lnTo>
                    <a:pt x="733" y="437"/>
                  </a:lnTo>
                  <a:lnTo>
                    <a:pt x="738" y="433"/>
                  </a:lnTo>
                  <a:lnTo>
                    <a:pt x="742" y="424"/>
                  </a:lnTo>
                  <a:lnTo>
                    <a:pt x="747" y="419"/>
                  </a:lnTo>
                  <a:lnTo>
                    <a:pt x="752" y="415"/>
                  </a:lnTo>
                  <a:lnTo>
                    <a:pt x="761" y="410"/>
                  </a:lnTo>
                  <a:lnTo>
                    <a:pt x="766" y="401"/>
                  </a:lnTo>
                  <a:lnTo>
                    <a:pt x="770" y="396"/>
                  </a:lnTo>
                  <a:lnTo>
                    <a:pt x="780" y="396"/>
                  </a:lnTo>
                  <a:lnTo>
                    <a:pt x="784" y="392"/>
                  </a:lnTo>
                  <a:lnTo>
                    <a:pt x="798" y="387"/>
                  </a:lnTo>
                  <a:lnTo>
                    <a:pt x="812" y="383"/>
                  </a:lnTo>
                  <a:lnTo>
                    <a:pt x="826" y="374"/>
                  </a:lnTo>
                  <a:lnTo>
                    <a:pt x="845" y="365"/>
                  </a:lnTo>
                  <a:lnTo>
                    <a:pt x="887" y="342"/>
                  </a:lnTo>
                  <a:lnTo>
                    <a:pt x="938" y="301"/>
                  </a:lnTo>
                  <a:lnTo>
                    <a:pt x="910" y="328"/>
                  </a:lnTo>
                  <a:lnTo>
                    <a:pt x="892" y="355"/>
                  </a:lnTo>
                  <a:lnTo>
                    <a:pt x="878" y="378"/>
                  </a:lnTo>
                  <a:lnTo>
                    <a:pt x="868" y="396"/>
                  </a:lnTo>
                  <a:lnTo>
                    <a:pt x="836" y="460"/>
                  </a:lnTo>
                  <a:close/>
                  <a:moveTo>
                    <a:pt x="906" y="506"/>
                  </a:moveTo>
                  <a:lnTo>
                    <a:pt x="901" y="497"/>
                  </a:lnTo>
                  <a:lnTo>
                    <a:pt x="896" y="492"/>
                  </a:lnTo>
                  <a:lnTo>
                    <a:pt x="896" y="483"/>
                  </a:lnTo>
                  <a:lnTo>
                    <a:pt x="896" y="478"/>
                  </a:lnTo>
                  <a:lnTo>
                    <a:pt x="892" y="469"/>
                  </a:lnTo>
                  <a:lnTo>
                    <a:pt x="892" y="465"/>
                  </a:lnTo>
                  <a:lnTo>
                    <a:pt x="892" y="460"/>
                  </a:lnTo>
                  <a:lnTo>
                    <a:pt x="892" y="451"/>
                  </a:lnTo>
                  <a:lnTo>
                    <a:pt x="896" y="437"/>
                  </a:lnTo>
                  <a:lnTo>
                    <a:pt x="896" y="424"/>
                  </a:lnTo>
                  <a:lnTo>
                    <a:pt x="901" y="410"/>
                  </a:lnTo>
                  <a:lnTo>
                    <a:pt x="906" y="396"/>
                  </a:lnTo>
                  <a:lnTo>
                    <a:pt x="910" y="383"/>
                  </a:lnTo>
                  <a:lnTo>
                    <a:pt x="915" y="365"/>
                  </a:lnTo>
                  <a:lnTo>
                    <a:pt x="924" y="351"/>
                  </a:lnTo>
                  <a:lnTo>
                    <a:pt x="934" y="333"/>
                  </a:lnTo>
                  <a:lnTo>
                    <a:pt x="938" y="324"/>
                  </a:lnTo>
                  <a:lnTo>
                    <a:pt x="943" y="314"/>
                  </a:lnTo>
                  <a:lnTo>
                    <a:pt x="948" y="305"/>
                  </a:lnTo>
                  <a:lnTo>
                    <a:pt x="952" y="301"/>
                  </a:lnTo>
                  <a:lnTo>
                    <a:pt x="957" y="292"/>
                  </a:lnTo>
                  <a:lnTo>
                    <a:pt x="966" y="287"/>
                  </a:lnTo>
                  <a:lnTo>
                    <a:pt x="971" y="283"/>
                  </a:lnTo>
                  <a:lnTo>
                    <a:pt x="976" y="278"/>
                  </a:lnTo>
                  <a:lnTo>
                    <a:pt x="971" y="287"/>
                  </a:lnTo>
                  <a:lnTo>
                    <a:pt x="966" y="296"/>
                  </a:lnTo>
                  <a:lnTo>
                    <a:pt x="962" y="305"/>
                  </a:lnTo>
                  <a:lnTo>
                    <a:pt x="957" y="314"/>
                  </a:lnTo>
                  <a:lnTo>
                    <a:pt x="957" y="324"/>
                  </a:lnTo>
                  <a:lnTo>
                    <a:pt x="952" y="333"/>
                  </a:lnTo>
                  <a:lnTo>
                    <a:pt x="952" y="337"/>
                  </a:lnTo>
                  <a:lnTo>
                    <a:pt x="952" y="346"/>
                  </a:lnTo>
                  <a:lnTo>
                    <a:pt x="952" y="355"/>
                  </a:lnTo>
                  <a:lnTo>
                    <a:pt x="952" y="365"/>
                  </a:lnTo>
                  <a:lnTo>
                    <a:pt x="952" y="369"/>
                  </a:lnTo>
                  <a:lnTo>
                    <a:pt x="952" y="378"/>
                  </a:lnTo>
                  <a:lnTo>
                    <a:pt x="952" y="387"/>
                  </a:lnTo>
                  <a:lnTo>
                    <a:pt x="957" y="396"/>
                  </a:lnTo>
                  <a:lnTo>
                    <a:pt x="962" y="406"/>
                  </a:lnTo>
                  <a:lnTo>
                    <a:pt x="962" y="415"/>
                  </a:lnTo>
                  <a:lnTo>
                    <a:pt x="971" y="424"/>
                  </a:lnTo>
                  <a:lnTo>
                    <a:pt x="976" y="433"/>
                  </a:lnTo>
                  <a:lnTo>
                    <a:pt x="980" y="442"/>
                  </a:lnTo>
                  <a:lnTo>
                    <a:pt x="985" y="447"/>
                  </a:lnTo>
                  <a:lnTo>
                    <a:pt x="985" y="451"/>
                  </a:lnTo>
                  <a:lnTo>
                    <a:pt x="985" y="456"/>
                  </a:lnTo>
                  <a:lnTo>
                    <a:pt x="990" y="460"/>
                  </a:lnTo>
                  <a:lnTo>
                    <a:pt x="990" y="465"/>
                  </a:lnTo>
                  <a:lnTo>
                    <a:pt x="990" y="474"/>
                  </a:lnTo>
                  <a:lnTo>
                    <a:pt x="990" y="478"/>
                  </a:lnTo>
                  <a:lnTo>
                    <a:pt x="990" y="488"/>
                  </a:lnTo>
                  <a:lnTo>
                    <a:pt x="990" y="492"/>
                  </a:lnTo>
                  <a:lnTo>
                    <a:pt x="985" y="497"/>
                  </a:lnTo>
                  <a:lnTo>
                    <a:pt x="985" y="501"/>
                  </a:lnTo>
                  <a:lnTo>
                    <a:pt x="985" y="506"/>
                  </a:lnTo>
                  <a:lnTo>
                    <a:pt x="980" y="510"/>
                  </a:lnTo>
                  <a:lnTo>
                    <a:pt x="980" y="515"/>
                  </a:lnTo>
                  <a:lnTo>
                    <a:pt x="976" y="519"/>
                  </a:lnTo>
                  <a:lnTo>
                    <a:pt x="971" y="524"/>
                  </a:lnTo>
                  <a:lnTo>
                    <a:pt x="966" y="524"/>
                  </a:lnTo>
                  <a:lnTo>
                    <a:pt x="966" y="529"/>
                  </a:lnTo>
                  <a:lnTo>
                    <a:pt x="962" y="529"/>
                  </a:lnTo>
                  <a:lnTo>
                    <a:pt x="957" y="529"/>
                  </a:lnTo>
                  <a:lnTo>
                    <a:pt x="952" y="529"/>
                  </a:lnTo>
                  <a:lnTo>
                    <a:pt x="948" y="529"/>
                  </a:lnTo>
                  <a:lnTo>
                    <a:pt x="943" y="529"/>
                  </a:lnTo>
                  <a:lnTo>
                    <a:pt x="938" y="529"/>
                  </a:lnTo>
                  <a:lnTo>
                    <a:pt x="934" y="529"/>
                  </a:lnTo>
                  <a:lnTo>
                    <a:pt x="929" y="524"/>
                  </a:lnTo>
                  <a:lnTo>
                    <a:pt x="924" y="524"/>
                  </a:lnTo>
                  <a:lnTo>
                    <a:pt x="920" y="519"/>
                  </a:lnTo>
                  <a:lnTo>
                    <a:pt x="915" y="515"/>
                  </a:lnTo>
                  <a:lnTo>
                    <a:pt x="910" y="510"/>
                  </a:lnTo>
                  <a:lnTo>
                    <a:pt x="906" y="506"/>
                  </a:lnTo>
                  <a:close/>
                  <a:moveTo>
                    <a:pt x="1186" y="255"/>
                  </a:moveTo>
                  <a:lnTo>
                    <a:pt x="1190" y="260"/>
                  </a:lnTo>
                  <a:lnTo>
                    <a:pt x="1195" y="264"/>
                  </a:lnTo>
                  <a:lnTo>
                    <a:pt x="1200" y="269"/>
                  </a:lnTo>
                  <a:lnTo>
                    <a:pt x="1200" y="274"/>
                  </a:lnTo>
                  <a:lnTo>
                    <a:pt x="1204" y="274"/>
                  </a:lnTo>
                  <a:lnTo>
                    <a:pt x="1204" y="278"/>
                  </a:lnTo>
                  <a:lnTo>
                    <a:pt x="1209" y="278"/>
                  </a:lnTo>
                  <a:lnTo>
                    <a:pt x="1209" y="283"/>
                  </a:lnTo>
                  <a:lnTo>
                    <a:pt x="1209" y="287"/>
                  </a:lnTo>
                  <a:lnTo>
                    <a:pt x="1214" y="287"/>
                  </a:lnTo>
                  <a:lnTo>
                    <a:pt x="1214" y="292"/>
                  </a:lnTo>
                  <a:lnTo>
                    <a:pt x="1214" y="296"/>
                  </a:lnTo>
                  <a:lnTo>
                    <a:pt x="1214" y="301"/>
                  </a:lnTo>
                  <a:lnTo>
                    <a:pt x="1214" y="305"/>
                  </a:lnTo>
                  <a:lnTo>
                    <a:pt x="1214" y="310"/>
                  </a:lnTo>
                  <a:lnTo>
                    <a:pt x="1214" y="314"/>
                  </a:lnTo>
                  <a:lnTo>
                    <a:pt x="1214" y="319"/>
                  </a:lnTo>
                  <a:lnTo>
                    <a:pt x="1209" y="319"/>
                  </a:lnTo>
                  <a:lnTo>
                    <a:pt x="1209" y="324"/>
                  </a:lnTo>
                  <a:lnTo>
                    <a:pt x="1204" y="324"/>
                  </a:lnTo>
                  <a:lnTo>
                    <a:pt x="1204" y="328"/>
                  </a:lnTo>
                  <a:lnTo>
                    <a:pt x="1200" y="328"/>
                  </a:lnTo>
                  <a:lnTo>
                    <a:pt x="1200" y="333"/>
                  </a:lnTo>
                  <a:lnTo>
                    <a:pt x="1195" y="333"/>
                  </a:lnTo>
                  <a:lnTo>
                    <a:pt x="1190" y="333"/>
                  </a:lnTo>
                  <a:lnTo>
                    <a:pt x="1190" y="337"/>
                  </a:lnTo>
                  <a:lnTo>
                    <a:pt x="1186" y="337"/>
                  </a:lnTo>
                  <a:lnTo>
                    <a:pt x="1181" y="337"/>
                  </a:lnTo>
                  <a:lnTo>
                    <a:pt x="1172" y="337"/>
                  </a:lnTo>
                  <a:lnTo>
                    <a:pt x="1167" y="337"/>
                  </a:lnTo>
                  <a:lnTo>
                    <a:pt x="1158" y="337"/>
                  </a:lnTo>
                  <a:lnTo>
                    <a:pt x="1153" y="337"/>
                  </a:lnTo>
                  <a:lnTo>
                    <a:pt x="1148" y="337"/>
                  </a:lnTo>
                  <a:lnTo>
                    <a:pt x="1144" y="337"/>
                  </a:lnTo>
                  <a:lnTo>
                    <a:pt x="1139" y="337"/>
                  </a:lnTo>
                  <a:lnTo>
                    <a:pt x="1134" y="333"/>
                  </a:lnTo>
                  <a:lnTo>
                    <a:pt x="1097" y="319"/>
                  </a:lnTo>
                  <a:lnTo>
                    <a:pt x="1088" y="314"/>
                  </a:lnTo>
                  <a:lnTo>
                    <a:pt x="1078" y="310"/>
                  </a:lnTo>
                  <a:lnTo>
                    <a:pt x="1069" y="305"/>
                  </a:lnTo>
                  <a:lnTo>
                    <a:pt x="1060" y="305"/>
                  </a:lnTo>
                  <a:lnTo>
                    <a:pt x="1050" y="305"/>
                  </a:lnTo>
                  <a:lnTo>
                    <a:pt x="1041" y="301"/>
                  </a:lnTo>
                  <a:lnTo>
                    <a:pt x="1036" y="301"/>
                  </a:lnTo>
                  <a:lnTo>
                    <a:pt x="1027" y="301"/>
                  </a:lnTo>
                  <a:lnTo>
                    <a:pt x="1022" y="305"/>
                  </a:lnTo>
                  <a:lnTo>
                    <a:pt x="1013" y="305"/>
                  </a:lnTo>
                  <a:lnTo>
                    <a:pt x="1004" y="305"/>
                  </a:lnTo>
                  <a:lnTo>
                    <a:pt x="994" y="310"/>
                  </a:lnTo>
                  <a:lnTo>
                    <a:pt x="985" y="314"/>
                  </a:lnTo>
                  <a:lnTo>
                    <a:pt x="980" y="319"/>
                  </a:lnTo>
                  <a:lnTo>
                    <a:pt x="971" y="319"/>
                  </a:lnTo>
                  <a:lnTo>
                    <a:pt x="957" y="328"/>
                  </a:lnTo>
                  <a:lnTo>
                    <a:pt x="971" y="319"/>
                  </a:lnTo>
                  <a:lnTo>
                    <a:pt x="980" y="305"/>
                  </a:lnTo>
                  <a:lnTo>
                    <a:pt x="999" y="296"/>
                  </a:lnTo>
                  <a:lnTo>
                    <a:pt x="1013" y="287"/>
                  </a:lnTo>
                  <a:lnTo>
                    <a:pt x="1050" y="269"/>
                  </a:lnTo>
                  <a:lnTo>
                    <a:pt x="1078" y="255"/>
                  </a:lnTo>
                  <a:lnTo>
                    <a:pt x="1092" y="255"/>
                  </a:lnTo>
                  <a:lnTo>
                    <a:pt x="1106" y="251"/>
                  </a:lnTo>
                  <a:lnTo>
                    <a:pt x="1120" y="246"/>
                  </a:lnTo>
                  <a:lnTo>
                    <a:pt x="1134" y="246"/>
                  </a:lnTo>
                  <a:lnTo>
                    <a:pt x="1139" y="246"/>
                  </a:lnTo>
                  <a:lnTo>
                    <a:pt x="1148" y="246"/>
                  </a:lnTo>
                  <a:lnTo>
                    <a:pt x="1153" y="246"/>
                  </a:lnTo>
                  <a:lnTo>
                    <a:pt x="1162" y="251"/>
                  </a:lnTo>
                  <a:lnTo>
                    <a:pt x="1167" y="251"/>
                  </a:lnTo>
                  <a:lnTo>
                    <a:pt x="1172" y="251"/>
                  </a:lnTo>
                  <a:lnTo>
                    <a:pt x="1181" y="255"/>
                  </a:lnTo>
                  <a:lnTo>
                    <a:pt x="1186" y="255"/>
                  </a:lnTo>
                  <a:close/>
                  <a:moveTo>
                    <a:pt x="1181" y="756"/>
                  </a:moveTo>
                  <a:lnTo>
                    <a:pt x="1176" y="756"/>
                  </a:lnTo>
                  <a:lnTo>
                    <a:pt x="1172" y="756"/>
                  </a:lnTo>
                  <a:lnTo>
                    <a:pt x="1167" y="756"/>
                  </a:lnTo>
                  <a:lnTo>
                    <a:pt x="1162" y="752"/>
                  </a:lnTo>
                  <a:lnTo>
                    <a:pt x="1162" y="747"/>
                  </a:lnTo>
                  <a:lnTo>
                    <a:pt x="1158" y="747"/>
                  </a:lnTo>
                  <a:lnTo>
                    <a:pt x="1158" y="743"/>
                  </a:lnTo>
                  <a:lnTo>
                    <a:pt x="1158" y="738"/>
                  </a:lnTo>
                  <a:lnTo>
                    <a:pt x="1158" y="733"/>
                  </a:lnTo>
                  <a:lnTo>
                    <a:pt x="1158" y="729"/>
                  </a:lnTo>
                  <a:lnTo>
                    <a:pt x="1162" y="729"/>
                  </a:lnTo>
                  <a:lnTo>
                    <a:pt x="1162" y="724"/>
                  </a:lnTo>
                  <a:lnTo>
                    <a:pt x="1162" y="720"/>
                  </a:lnTo>
                  <a:lnTo>
                    <a:pt x="1167" y="715"/>
                  </a:lnTo>
                  <a:lnTo>
                    <a:pt x="1167" y="711"/>
                  </a:lnTo>
                  <a:lnTo>
                    <a:pt x="1172" y="706"/>
                  </a:lnTo>
                  <a:lnTo>
                    <a:pt x="1176" y="702"/>
                  </a:lnTo>
                  <a:lnTo>
                    <a:pt x="1176" y="697"/>
                  </a:lnTo>
                  <a:lnTo>
                    <a:pt x="1181" y="697"/>
                  </a:lnTo>
                  <a:lnTo>
                    <a:pt x="1186" y="692"/>
                  </a:lnTo>
                  <a:lnTo>
                    <a:pt x="1190" y="692"/>
                  </a:lnTo>
                  <a:lnTo>
                    <a:pt x="1190" y="688"/>
                  </a:lnTo>
                  <a:lnTo>
                    <a:pt x="1195" y="688"/>
                  </a:lnTo>
                  <a:lnTo>
                    <a:pt x="1200" y="688"/>
                  </a:lnTo>
                  <a:lnTo>
                    <a:pt x="1204" y="688"/>
                  </a:lnTo>
                  <a:lnTo>
                    <a:pt x="1204" y="692"/>
                  </a:lnTo>
                  <a:lnTo>
                    <a:pt x="1209" y="692"/>
                  </a:lnTo>
                  <a:lnTo>
                    <a:pt x="1214" y="697"/>
                  </a:lnTo>
                  <a:lnTo>
                    <a:pt x="1218" y="702"/>
                  </a:lnTo>
                  <a:lnTo>
                    <a:pt x="1223" y="711"/>
                  </a:lnTo>
                  <a:lnTo>
                    <a:pt x="1228" y="715"/>
                  </a:lnTo>
                  <a:lnTo>
                    <a:pt x="1233" y="724"/>
                  </a:lnTo>
                  <a:lnTo>
                    <a:pt x="1237" y="729"/>
                  </a:lnTo>
                  <a:lnTo>
                    <a:pt x="1237" y="738"/>
                  </a:lnTo>
                  <a:lnTo>
                    <a:pt x="1242" y="743"/>
                  </a:lnTo>
                  <a:lnTo>
                    <a:pt x="1242" y="752"/>
                  </a:lnTo>
                  <a:lnTo>
                    <a:pt x="1242" y="761"/>
                  </a:lnTo>
                  <a:lnTo>
                    <a:pt x="1242" y="770"/>
                  </a:lnTo>
                  <a:lnTo>
                    <a:pt x="1242" y="779"/>
                  </a:lnTo>
                  <a:lnTo>
                    <a:pt x="1242" y="788"/>
                  </a:lnTo>
                  <a:lnTo>
                    <a:pt x="1242" y="797"/>
                  </a:lnTo>
                  <a:lnTo>
                    <a:pt x="1242" y="811"/>
                  </a:lnTo>
                  <a:lnTo>
                    <a:pt x="1237" y="820"/>
                  </a:lnTo>
                  <a:lnTo>
                    <a:pt x="1233" y="829"/>
                  </a:lnTo>
                  <a:lnTo>
                    <a:pt x="1233" y="838"/>
                  </a:lnTo>
                  <a:lnTo>
                    <a:pt x="1228" y="847"/>
                  </a:lnTo>
                  <a:lnTo>
                    <a:pt x="1223" y="856"/>
                  </a:lnTo>
                  <a:lnTo>
                    <a:pt x="1218" y="866"/>
                  </a:lnTo>
                  <a:lnTo>
                    <a:pt x="1209" y="870"/>
                  </a:lnTo>
                  <a:lnTo>
                    <a:pt x="1204" y="879"/>
                  </a:lnTo>
                  <a:lnTo>
                    <a:pt x="1200" y="888"/>
                  </a:lnTo>
                  <a:lnTo>
                    <a:pt x="1190" y="893"/>
                  </a:lnTo>
                  <a:lnTo>
                    <a:pt x="1186" y="902"/>
                  </a:lnTo>
                  <a:lnTo>
                    <a:pt x="1176" y="911"/>
                  </a:lnTo>
                  <a:lnTo>
                    <a:pt x="1167" y="920"/>
                  </a:lnTo>
                  <a:lnTo>
                    <a:pt x="1158" y="925"/>
                  </a:lnTo>
                  <a:lnTo>
                    <a:pt x="1144" y="929"/>
                  </a:lnTo>
                  <a:lnTo>
                    <a:pt x="1134" y="934"/>
                  </a:lnTo>
                  <a:lnTo>
                    <a:pt x="1125" y="938"/>
                  </a:lnTo>
                  <a:lnTo>
                    <a:pt x="1111" y="943"/>
                  </a:lnTo>
                  <a:lnTo>
                    <a:pt x="1106" y="948"/>
                  </a:lnTo>
                  <a:lnTo>
                    <a:pt x="1102" y="948"/>
                  </a:lnTo>
                  <a:lnTo>
                    <a:pt x="1092" y="948"/>
                  </a:lnTo>
                  <a:lnTo>
                    <a:pt x="1088" y="948"/>
                  </a:lnTo>
                  <a:lnTo>
                    <a:pt x="1083" y="948"/>
                  </a:lnTo>
                  <a:lnTo>
                    <a:pt x="1078" y="948"/>
                  </a:lnTo>
                  <a:lnTo>
                    <a:pt x="1078" y="952"/>
                  </a:lnTo>
                  <a:lnTo>
                    <a:pt x="1078" y="957"/>
                  </a:lnTo>
                  <a:lnTo>
                    <a:pt x="1083" y="961"/>
                  </a:lnTo>
                  <a:lnTo>
                    <a:pt x="1088" y="966"/>
                  </a:lnTo>
                  <a:lnTo>
                    <a:pt x="1092" y="970"/>
                  </a:lnTo>
                  <a:lnTo>
                    <a:pt x="1102" y="975"/>
                  </a:lnTo>
                  <a:lnTo>
                    <a:pt x="1106" y="979"/>
                  </a:lnTo>
                  <a:lnTo>
                    <a:pt x="1111" y="979"/>
                  </a:lnTo>
                  <a:lnTo>
                    <a:pt x="1116" y="979"/>
                  </a:lnTo>
                  <a:lnTo>
                    <a:pt x="1120" y="979"/>
                  </a:lnTo>
                  <a:lnTo>
                    <a:pt x="1125" y="979"/>
                  </a:lnTo>
                  <a:lnTo>
                    <a:pt x="1130" y="979"/>
                  </a:lnTo>
                  <a:lnTo>
                    <a:pt x="1134" y="979"/>
                  </a:lnTo>
                  <a:lnTo>
                    <a:pt x="1139" y="979"/>
                  </a:lnTo>
                  <a:lnTo>
                    <a:pt x="1144" y="979"/>
                  </a:lnTo>
                  <a:lnTo>
                    <a:pt x="1144" y="975"/>
                  </a:lnTo>
                  <a:lnTo>
                    <a:pt x="1148" y="975"/>
                  </a:lnTo>
                  <a:lnTo>
                    <a:pt x="1153" y="975"/>
                  </a:lnTo>
                  <a:lnTo>
                    <a:pt x="1167" y="966"/>
                  </a:lnTo>
                  <a:lnTo>
                    <a:pt x="1181" y="961"/>
                  </a:lnTo>
                  <a:lnTo>
                    <a:pt x="1186" y="961"/>
                  </a:lnTo>
                  <a:lnTo>
                    <a:pt x="1190" y="961"/>
                  </a:lnTo>
                  <a:lnTo>
                    <a:pt x="1195" y="961"/>
                  </a:lnTo>
                  <a:lnTo>
                    <a:pt x="1200" y="961"/>
                  </a:lnTo>
                  <a:lnTo>
                    <a:pt x="1204" y="961"/>
                  </a:lnTo>
                  <a:lnTo>
                    <a:pt x="1209" y="966"/>
                  </a:lnTo>
                  <a:lnTo>
                    <a:pt x="1214" y="966"/>
                  </a:lnTo>
                  <a:lnTo>
                    <a:pt x="1218" y="970"/>
                  </a:lnTo>
                  <a:lnTo>
                    <a:pt x="1223" y="975"/>
                  </a:lnTo>
                  <a:lnTo>
                    <a:pt x="1228" y="979"/>
                  </a:lnTo>
                  <a:lnTo>
                    <a:pt x="1228" y="984"/>
                  </a:lnTo>
                  <a:lnTo>
                    <a:pt x="1228" y="989"/>
                  </a:lnTo>
                  <a:lnTo>
                    <a:pt x="1228" y="993"/>
                  </a:lnTo>
                  <a:lnTo>
                    <a:pt x="1233" y="993"/>
                  </a:lnTo>
                  <a:lnTo>
                    <a:pt x="1233" y="998"/>
                  </a:lnTo>
                  <a:lnTo>
                    <a:pt x="1233" y="1002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8" y="1011"/>
                  </a:lnTo>
                  <a:lnTo>
                    <a:pt x="1228" y="1016"/>
                  </a:lnTo>
                  <a:lnTo>
                    <a:pt x="1223" y="1020"/>
                  </a:lnTo>
                  <a:lnTo>
                    <a:pt x="1218" y="1025"/>
                  </a:lnTo>
                  <a:lnTo>
                    <a:pt x="1214" y="1030"/>
                  </a:lnTo>
                  <a:lnTo>
                    <a:pt x="1209" y="1030"/>
                  </a:lnTo>
                  <a:lnTo>
                    <a:pt x="1204" y="1034"/>
                  </a:lnTo>
                  <a:lnTo>
                    <a:pt x="1200" y="1034"/>
                  </a:lnTo>
                  <a:lnTo>
                    <a:pt x="1195" y="1039"/>
                  </a:lnTo>
                  <a:lnTo>
                    <a:pt x="1190" y="1039"/>
                  </a:lnTo>
                  <a:lnTo>
                    <a:pt x="1186" y="1039"/>
                  </a:lnTo>
                  <a:lnTo>
                    <a:pt x="1181" y="1043"/>
                  </a:lnTo>
                  <a:lnTo>
                    <a:pt x="1176" y="1043"/>
                  </a:lnTo>
                  <a:lnTo>
                    <a:pt x="1172" y="1043"/>
                  </a:lnTo>
                  <a:lnTo>
                    <a:pt x="1167" y="1043"/>
                  </a:lnTo>
                  <a:lnTo>
                    <a:pt x="1162" y="1043"/>
                  </a:lnTo>
                  <a:lnTo>
                    <a:pt x="1158" y="1043"/>
                  </a:lnTo>
                  <a:lnTo>
                    <a:pt x="1153" y="1043"/>
                  </a:lnTo>
                  <a:lnTo>
                    <a:pt x="1148" y="1039"/>
                  </a:lnTo>
                  <a:lnTo>
                    <a:pt x="1144" y="1039"/>
                  </a:lnTo>
                  <a:lnTo>
                    <a:pt x="1134" y="1034"/>
                  </a:lnTo>
                  <a:lnTo>
                    <a:pt x="1125" y="1030"/>
                  </a:lnTo>
                  <a:lnTo>
                    <a:pt x="1120" y="1025"/>
                  </a:lnTo>
                  <a:lnTo>
                    <a:pt x="1111" y="1020"/>
                  </a:lnTo>
                  <a:lnTo>
                    <a:pt x="1102" y="1011"/>
                  </a:lnTo>
                  <a:lnTo>
                    <a:pt x="1097" y="1007"/>
                  </a:lnTo>
                  <a:lnTo>
                    <a:pt x="1088" y="998"/>
                  </a:lnTo>
                  <a:lnTo>
                    <a:pt x="1083" y="998"/>
                  </a:lnTo>
                  <a:lnTo>
                    <a:pt x="1083" y="993"/>
                  </a:lnTo>
                  <a:lnTo>
                    <a:pt x="1078" y="989"/>
                  </a:lnTo>
                  <a:lnTo>
                    <a:pt x="1074" y="989"/>
                  </a:lnTo>
                  <a:lnTo>
                    <a:pt x="1078" y="993"/>
                  </a:lnTo>
                  <a:lnTo>
                    <a:pt x="1078" y="998"/>
                  </a:lnTo>
                  <a:lnTo>
                    <a:pt x="1083" y="1002"/>
                  </a:lnTo>
                  <a:lnTo>
                    <a:pt x="1083" y="1007"/>
                  </a:lnTo>
                  <a:lnTo>
                    <a:pt x="1088" y="1011"/>
                  </a:lnTo>
                  <a:lnTo>
                    <a:pt x="1092" y="1016"/>
                  </a:lnTo>
                  <a:lnTo>
                    <a:pt x="1102" y="1030"/>
                  </a:lnTo>
                  <a:lnTo>
                    <a:pt x="1111" y="1039"/>
                  </a:lnTo>
                  <a:lnTo>
                    <a:pt x="1116" y="1043"/>
                  </a:lnTo>
                  <a:lnTo>
                    <a:pt x="1120" y="1048"/>
                  </a:lnTo>
                  <a:lnTo>
                    <a:pt x="1125" y="1052"/>
                  </a:lnTo>
                  <a:lnTo>
                    <a:pt x="1130" y="1052"/>
                  </a:lnTo>
                  <a:lnTo>
                    <a:pt x="1134" y="1057"/>
                  </a:lnTo>
                  <a:lnTo>
                    <a:pt x="1139" y="1061"/>
                  </a:lnTo>
                  <a:lnTo>
                    <a:pt x="1139" y="1066"/>
                  </a:lnTo>
                  <a:lnTo>
                    <a:pt x="1144" y="1070"/>
                  </a:lnTo>
                  <a:lnTo>
                    <a:pt x="1144" y="1075"/>
                  </a:lnTo>
                  <a:lnTo>
                    <a:pt x="1148" y="1075"/>
                  </a:lnTo>
                  <a:lnTo>
                    <a:pt x="1148" y="1080"/>
                  </a:lnTo>
                  <a:lnTo>
                    <a:pt x="1148" y="1084"/>
                  </a:lnTo>
                  <a:lnTo>
                    <a:pt x="1148" y="1089"/>
                  </a:lnTo>
                  <a:lnTo>
                    <a:pt x="1153" y="1093"/>
                  </a:lnTo>
                  <a:lnTo>
                    <a:pt x="1153" y="1098"/>
                  </a:lnTo>
                  <a:lnTo>
                    <a:pt x="1148" y="1102"/>
                  </a:lnTo>
                  <a:lnTo>
                    <a:pt x="1148" y="1107"/>
                  </a:lnTo>
                  <a:lnTo>
                    <a:pt x="1148" y="1111"/>
                  </a:lnTo>
                  <a:lnTo>
                    <a:pt x="1148" y="1116"/>
                  </a:lnTo>
                  <a:lnTo>
                    <a:pt x="1144" y="1121"/>
                  </a:lnTo>
                  <a:lnTo>
                    <a:pt x="1139" y="1125"/>
                  </a:lnTo>
                  <a:lnTo>
                    <a:pt x="1134" y="1125"/>
                  </a:lnTo>
                  <a:lnTo>
                    <a:pt x="1134" y="1130"/>
                  </a:lnTo>
                  <a:lnTo>
                    <a:pt x="1130" y="1130"/>
                  </a:lnTo>
                  <a:lnTo>
                    <a:pt x="1125" y="1130"/>
                  </a:lnTo>
                  <a:lnTo>
                    <a:pt x="1120" y="1130"/>
                  </a:lnTo>
                  <a:lnTo>
                    <a:pt x="1116" y="1130"/>
                  </a:lnTo>
                  <a:lnTo>
                    <a:pt x="1116" y="1125"/>
                  </a:lnTo>
                  <a:lnTo>
                    <a:pt x="1111" y="1125"/>
                  </a:lnTo>
                  <a:lnTo>
                    <a:pt x="1106" y="1121"/>
                  </a:lnTo>
                  <a:lnTo>
                    <a:pt x="1106" y="1116"/>
                  </a:lnTo>
                  <a:lnTo>
                    <a:pt x="1102" y="1116"/>
                  </a:lnTo>
                  <a:lnTo>
                    <a:pt x="1102" y="1111"/>
                  </a:lnTo>
                  <a:lnTo>
                    <a:pt x="1102" y="1107"/>
                  </a:lnTo>
                  <a:lnTo>
                    <a:pt x="1097" y="1107"/>
                  </a:lnTo>
                  <a:lnTo>
                    <a:pt x="1097" y="1102"/>
                  </a:lnTo>
                  <a:lnTo>
                    <a:pt x="1092" y="1084"/>
                  </a:lnTo>
                  <a:lnTo>
                    <a:pt x="1092" y="1080"/>
                  </a:lnTo>
                  <a:lnTo>
                    <a:pt x="1088" y="1075"/>
                  </a:lnTo>
                  <a:lnTo>
                    <a:pt x="1088" y="1070"/>
                  </a:lnTo>
                  <a:lnTo>
                    <a:pt x="1083" y="1066"/>
                  </a:lnTo>
                  <a:lnTo>
                    <a:pt x="1083" y="1057"/>
                  </a:lnTo>
                  <a:lnTo>
                    <a:pt x="1083" y="1048"/>
                  </a:lnTo>
                  <a:lnTo>
                    <a:pt x="1078" y="1043"/>
                  </a:lnTo>
                  <a:lnTo>
                    <a:pt x="1078" y="1039"/>
                  </a:lnTo>
                  <a:lnTo>
                    <a:pt x="1078" y="1034"/>
                  </a:lnTo>
                  <a:lnTo>
                    <a:pt x="1074" y="1034"/>
                  </a:lnTo>
                  <a:lnTo>
                    <a:pt x="1074" y="1048"/>
                  </a:lnTo>
                  <a:lnTo>
                    <a:pt x="1074" y="1061"/>
                  </a:lnTo>
                  <a:lnTo>
                    <a:pt x="1074" y="1216"/>
                  </a:lnTo>
                  <a:lnTo>
                    <a:pt x="1055" y="1216"/>
                  </a:lnTo>
                  <a:lnTo>
                    <a:pt x="1055" y="1039"/>
                  </a:lnTo>
                  <a:lnTo>
                    <a:pt x="1055" y="1043"/>
                  </a:lnTo>
                  <a:lnTo>
                    <a:pt x="1050" y="1052"/>
                  </a:lnTo>
                  <a:lnTo>
                    <a:pt x="1050" y="1057"/>
                  </a:lnTo>
                  <a:lnTo>
                    <a:pt x="1046" y="1061"/>
                  </a:lnTo>
                  <a:lnTo>
                    <a:pt x="1041" y="1066"/>
                  </a:lnTo>
                  <a:lnTo>
                    <a:pt x="1036" y="1075"/>
                  </a:lnTo>
                  <a:lnTo>
                    <a:pt x="1032" y="1080"/>
                  </a:lnTo>
                  <a:lnTo>
                    <a:pt x="1027" y="1084"/>
                  </a:lnTo>
                  <a:lnTo>
                    <a:pt x="1027" y="1089"/>
                  </a:lnTo>
                  <a:lnTo>
                    <a:pt x="1022" y="1089"/>
                  </a:lnTo>
                  <a:lnTo>
                    <a:pt x="1018" y="1089"/>
                  </a:lnTo>
                  <a:lnTo>
                    <a:pt x="1018" y="1093"/>
                  </a:lnTo>
                  <a:lnTo>
                    <a:pt x="1013" y="1093"/>
                  </a:lnTo>
                  <a:lnTo>
                    <a:pt x="1008" y="1093"/>
                  </a:lnTo>
                  <a:lnTo>
                    <a:pt x="1004" y="1093"/>
                  </a:lnTo>
                  <a:lnTo>
                    <a:pt x="999" y="1093"/>
                  </a:lnTo>
                  <a:lnTo>
                    <a:pt x="994" y="1093"/>
                  </a:lnTo>
                  <a:lnTo>
                    <a:pt x="990" y="1089"/>
                  </a:lnTo>
                  <a:lnTo>
                    <a:pt x="985" y="1089"/>
                  </a:lnTo>
                  <a:lnTo>
                    <a:pt x="985" y="1084"/>
                  </a:lnTo>
                  <a:lnTo>
                    <a:pt x="980" y="1080"/>
                  </a:lnTo>
                  <a:lnTo>
                    <a:pt x="980" y="1075"/>
                  </a:lnTo>
                  <a:lnTo>
                    <a:pt x="980" y="1070"/>
                  </a:lnTo>
                  <a:lnTo>
                    <a:pt x="980" y="1066"/>
                  </a:lnTo>
                  <a:lnTo>
                    <a:pt x="980" y="1061"/>
                  </a:lnTo>
                  <a:lnTo>
                    <a:pt x="980" y="1057"/>
                  </a:lnTo>
                  <a:lnTo>
                    <a:pt x="985" y="1057"/>
                  </a:lnTo>
                  <a:lnTo>
                    <a:pt x="985" y="1052"/>
                  </a:lnTo>
                  <a:lnTo>
                    <a:pt x="990" y="1052"/>
                  </a:lnTo>
                  <a:lnTo>
                    <a:pt x="990" y="1048"/>
                  </a:lnTo>
                  <a:lnTo>
                    <a:pt x="1032" y="1030"/>
                  </a:lnTo>
                  <a:lnTo>
                    <a:pt x="1036" y="1025"/>
                  </a:lnTo>
                  <a:lnTo>
                    <a:pt x="1041" y="1025"/>
                  </a:lnTo>
                  <a:lnTo>
                    <a:pt x="1041" y="1020"/>
                  </a:lnTo>
                  <a:lnTo>
                    <a:pt x="1046" y="1020"/>
                  </a:lnTo>
                  <a:lnTo>
                    <a:pt x="1046" y="1016"/>
                  </a:lnTo>
                  <a:lnTo>
                    <a:pt x="1050" y="1016"/>
                  </a:lnTo>
                  <a:lnTo>
                    <a:pt x="1050" y="1011"/>
                  </a:lnTo>
                  <a:lnTo>
                    <a:pt x="1050" y="1007"/>
                  </a:lnTo>
                  <a:lnTo>
                    <a:pt x="1055" y="1007"/>
                  </a:lnTo>
                  <a:lnTo>
                    <a:pt x="1055" y="1002"/>
                  </a:lnTo>
                  <a:lnTo>
                    <a:pt x="1055" y="998"/>
                  </a:lnTo>
                  <a:lnTo>
                    <a:pt x="1055" y="966"/>
                  </a:lnTo>
                  <a:lnTo>
                    <a:pt x="1055" y="961"/>
                  </a:lnTo>
                  <a:lnTo>
                    <a:pt x="1055" y="957"/>
                  </a:lnTo>
                  <a:lnTo>
                    <a:pt x="1055" y="952"/>
                  </a:lnTo>
                  <a:lnTo>
                    <a:pt x="1055" y="948"/>
                  </a:lnTo>
                  <a:lnTo>
                    <a:pt x="1050" y="948"/>
                  </a:lnTo>
                  <a:lnTo>
                    <a:pt x="1050" y="943"/>
                  </a:lnTo>
                  <a:lnTo>
                    <a:pt x="1046" y="943"/>
                  </a:lnTo>
                  <a:lnTo>
                    <a:pt x="1046" y="938"/>
                  </a:lnTo>
                  <a:lnTo>
                    <a:pt x="1041" y="938"/>
                  </a:lnTo>
                  <a:lnTo>
                    <a:pt x="1036" y="934"/>
                  </a:lnTo>
                  <a:lnTo>
                    <a:pt x="1027" y="929"/>
                  </a:lnTo>
                  <a:lnTo>
                    <a:pt x="1013" y="920"/>
                  </a:lnTo>
                  <a:lnTo>
                    <a:pt x="1004" y="911"/>
                  </a:lnTo>
                  <a:lnTo>
                    <a:pt x="994" y="902"/>
                  </a:lnTo>
                  <a:lnTo>
                    <a:pt x="985" y="893"/>
                  </a:lnTo>
                  <a:lnTo>
                    <a:pt x="976" y="879"/>
                  </a:lnTo>
                  <a:lnTo>
                    <a:pt x="971" y="866"/>
                  </a:lnTo>
                  <a:lnTo>
                    <a:pt x="962" y="852"/>
                  </a:lnTo>
                  <a:lnTo>
                    <a:pt x="962" y="847"/>
                  </a:lnTo>
                  <a:lnTo>
                    <a:pt x="957" y="838"/>
                  </a:lnTo>
                  <a:lnTo>
                    <a:pt x="952" y="829"/>
                  </a:lnTo>
                  <a:lnTo>
                    <a:pt x="952" y="820"/>
                  </a:lnTo>
                  <a:lnTo>
                    <a:pt x="952" y="811"/>
                  </a:lnTo>
                  <a:lnTo>
                    <a:pt x="948" y="802"/>
                  </a:lnTo>
                  <a:lnTo>
                    <a:pt x="948" y="793"/>
                  </a:lnTo>
                  <a:lnTo>
                    <a:pt x="948" y="784"/>
                  </a:lnTo>
                  <a:lnTo>
                    <a:pt x="948" y="761"/>
                  </a:lnTo>
                  <a:lnTo>
                    <a:pt x="948" y="743"/>
                  </a:lnTo>
                  <a:lnTo>
                    <a:pt x="952" y="724"/>
                  </a:lnTo>
                  <a:lnTo>
                    <a:pt x="957" y="706"/>
                  </a:lnTo>
                  <a:lnTo>
                    <a:pt x="957" y="683"/>
                  </a:lnTo>
                  <a:lnTo>
                    <a:pt x="966" y="656"/>
                  </a:lnTo>
                  <a:lnTo>
                    <a:pt x="971" y="642"/>
                  </a:lnTo>
                  <a:lnTo>
                    <a:pt x="971" y="633"/>
                  </a:lnTo>
                  <a:lnTo>
                    <a:pt x="980" y="620"/>
                  </a:lnTo>
                  <a:lnTo>
                    <a:pt x="985" y="606"/>
                  </a:lnTo>
                  <a:lnTo>
                    <a:pt x="990" y="592"/>
                  </a:lnTo>
                  <a:lnTo>
                    <a:pt x="999" y="583"/>
                  </a:lnTo>
                  <a:lnTo>
                    <a:pt x="1022" y="551"/>
                  </a:lnTo>
                  <a:lnTo>
                    <a:pt x="1027" y="551"/>
                  </a:lnTo>
                  <a:lnTo>
                    <a:pt x="1027" y="547"/>
                  </a:lnTo>
                  <a:lnTo>
                    <a:pt x="1032" y="542"/>
                  </a:lnTo>
                  <a:lnTo>
                    <a:pt x="1036" y="542"/>
                  </a:lnTo>
                  <a:lnTo>
                    <a:pt x="1036" y="538"/>
                  </a:lnTo>
                  <a:lnTo>
                    <a:pt x="1041" y="538"/>
                  </a:lnTo>
                  <a:lnTo>
                    <a:pt x="1041" y="542"/>
                  </a:lnTo>
                  <a:lnTo>
                    <a:pt x="1036" y="547"/>
                  </a:lnTo>
                  <a:lnTo>
                    <a:pt x="1036" y="551"/>
                  </a:lnTo>
                  <a:lnTo>
                    <a:pt x="1032" y="556"/>
                  </a:lnTo>
                  <a:lnTo>
                    <a:pt x="1027" y="560"/>
                  </a:lnTo>
                  <a:lnTo>
                    <a:pt x="1022" y="565"/>
                  </a:lnTo>
                  <a:lnTo>
                    <a:pt x="1018" y="574"/>
                  </a:lnTo>
                  <a:lnTo>
                    <a:pt x="1013" y="579"/>
                  </a:lnTo>
                  <a:lnTo>
                    <a:pt x="1013" y="583"/>
                  </a:lnTo>
                  <a:lnTo>
                    <a:pt x="1008" y="592"/>
                  </a:lnTo>
                  <a:lnTo>
                    <a:pt x="1008" y="597"/>
                  </a:lnTo>
                  <a:lnTo>
                    <a:pt x="1004" y="601"/>
                  </a:lnTo>
                  <a:lnTo>
                    <a:pt x="999" y="629"/>
                  </a:lnTo>
                  <a:lnTo>
                    <a:pt x="994" y="656"/>
                  </a:lnTo>
                  <a:lnTo>
                    <a:pt x="994" y="688"/>
                  </a:lnTo>
                  <a:lnTo>
                    <a:pt x="994" y="724"/>
                  </a:lnTo>
                  <a:lnTo>
                    <a:pt x="994" y="729"/>
                  </a:lnTo>
                  <a:lnTo>
                    <a:pt x="994" y="733"/>
                  </a:lnTo>
                  <a:lnTo>
                    <a:pt x="990" y="733"/>
                  </a:lnTo>
                  <a:lnTo>
                    <a:pt x="990" y="729"/>
                  </a:lnTo>
                  <a:lnTo>
                    <a:pt x="985" y="729"/>
                  </a:lnTo>
                  <a:lnTo>
                    <a:pt x="971" y="720"/>
                  </a:lnTo>
                  <a:lnTo>
                    <a:pt x="966" y="729"/>
                  </a:lnTo>
                  <a:lnTo>
                    <a:pt x="966" y="743"/>
                  </a:lnTo>
                  <a:lnTo>
                    <a:pt x="966" y="756"/>
                  </a:lnTo>
                  <a:lnTo>
                    <a:pt x="966" y="765"/>
                  </a:lnTo>
                  <a:lnTo>
                    <a:pt x="971" y="779"/>
                  </a:lnTo>
                  <a:lnTo>
                    <a:pt x="971" y="793"/>
                  </a:lnTo>
                  <a:lnTo>
                    <a:pt x="976" y="802"/>
                  </a:lnTo>
                  <a:lnTo>
                    <a:pt x="980" y="815"/>
                  </a:lnTo>
                  <a:lnTo>
                    <a:pt x="990" y="825"/>
                  </a:lnTo>
                  <a:lnTo>
                    <a:pt x="994" y="834"/>
                  </a:lnTo>
                  <a:lnTo>
                    <a:pt x="1004" y="847"/>
                  </a:lnTo>
                  <a:lnTo>
                    <a:pt x="1008" y="856"/>
                  </a:lnTo>
                  <a:lnTo>
                    <a:pt x="1022" y="861"/>
                  </a:lnTo>
                  <a:lnTo>
                    <a:pt x="1032" y="870"/>
                  </a:lnTo>
                  <a:lnTo>
                    <a:pt x="1041" y="875"/>
                  </a:lnTo>
                  <a:lnTo>
                    <a:pt x="1050" y="884"/>
                  </a:lnTo>
                  <a:lnTo>
                    <a:pt x="1055" y="884"/>
                  </a:lnTo>
                  <a:lnTo>
                    <a:pt x="1055" y="879"/>
                  </a:lnTo>
                  <a:lnTo>
                    <a:pt x="1060" y="879"/>
                  </a:lnTo>
                  <a:lnTo>
                    <a:pt x="1055" y="879"/>
                  </a:lnTo>
                  <a:lnTo>
                    <a:pt x="1055" y="875"/>
                  </a:lnTo>
                  <a:lnTo>
                    <a:pt x="1050" y="856"/>
                  </a:lnTo>
                  <a:lnTo>
                    <a:pt x="1046" y="843"/>
                  </a:lnTo>
                  <a:lnTo>
                    <a:pt x="1046" y="825"/>
                  </a:lnTo>
                  <a:lnTo>
                    <a:pt x="1046" y="806"/>
                  </a:lnTo>
                  <a:lnTo>
                    <a:pt x="1046" y="788"/>
                  </a:lnTo>
                  <a:lnTo>
                    <a:pt x="1046" y="774"/>
                  </a:lnTo>
                  <a:lnTo>
                    <a:pt x="1050" y="756"/>
                  </a:lnTo>
                  <a:lnTo>
                    <a:pt x="1055" y="738"/>
                  </a:lnTo>
                  <a:lnTo>
                    <a:pt x="1060" y="729"/>
                  </a:lnTo>
                  <a:lnTo>
                    <a:pt x="1064" y="715"/>
                  </a:lnTo>
                  <a:lnTo>
                    <a:pt x="1074" y="706"/>
                  </a:lnTo>
                  <a:lnTo>
                    <a:pt x="1083" y="692"/>
                  </a:lnTo>
                  <a:lnTo>
                    <a:pt x="1116" y="652"/>
                  </a:lnTo>
                  <a:lnTo>
                    <a:pt x="1130" y="642"/>
                  </a:lnTo>
                  <a:lnTo>
                    <a:pt x="1144" y="629"/>
                  </a:lnTo>
                  <a:lnTo>
                    <a:pt x="1148" y="624"/>
                  </a:lnTo>
                  <a:lnTo>
                    <a:pt x="1158" y="615"/>
                  </a:lnTo>
                  <a:lnTo>
                    <a:pt x="1162" y="611"/>
                  </a:lnTo>
                  <a:lnTo>
                    <a:pt x="1167" y="601"/>
                  </a:lnTo>
                  <a:lnTo>
                    <a:pt x="1167" y="597"/>
                  </a:lnTo>
                  <a:lnTo>
                    <a:pt x="1172" y="597"/>
                  </a:lnTo>
                  <a:lnTo>
                    <a:pt x="1167" y="597"/>
                  </a:lnTo>
                  <a:lnTo>
                    <a:pt x="1162" y="597"/>
                  </a:lnTo>
                  <a:lnTo>
                    <a:pt x="1162" y="601"/>
                  </a:lnTo>
                  <a:lnTo>
                    <a:pt x="1158" y="601"/>
                  </a:lnTo>
                  <a:lnTo>
                    <a:pt x="1144" y="611"/>
                  </a:lnTo>
                  <a:lnTo>
                    <a:pt x="1139" y="615"/>
                  </a:lnTo>
                  <a:lnTo>
                    <a:pt x="1120" y="620"/>
                  </a:lnTo>
                  <a:lnTo>
                    <a:pt x="1097" y="624"/>
                  </a:lnTo>
                  <a:lnTo>
                    <a:pt x="1097" y="629"/>
                  </a:lnTo>
                  <a:lnTo>
                    <a:pt x="1092" y="629"/>
                  </a:lnTo>
                  <a:lnTo>
                    <a:pt x="1088" y="633"/>
                  </a:lnTo>
                  <a:lnTo>
                    <a:pt x="1083" y="633"/>
                  </a:lnTo>
                  <a:lnTo>
                    <a:pt x="1083" y="638"/>
                  </a:lnTo>
                  <a:lnTo>
                    <a:pt x="1078" y="638"/>
                  </a:lnTo>
                  <a:lnTo>
                    <a:pt x="1078" y="642"/>
                  </a:lnTo>
                  <a:lnTo>
                    <a:pt x="1074" y="642"/>
                  </a:lnTo>
                  <a:lnTo>
                    <a:pt x="1074" y="647"/>
                  </a:lnTo>
                  <a:lnTo>
                    <a:pt x="1069" y="652"/>
                  </a:lnTo>
                  <a:lnTo>
                    <a:pt x="1069" y="656"/>
                  </a:lnTo>
                  <a:lnTo>
                    <a:pt x="1069" y="661"/>
                  </a:lnTo>
                  <a:lnTo>
                    <a:pt x="1069" y="665"/>
                  </a:lnTo>
                  <a:lnTo>
                    <a:pt x="1064" y="665"/>
                  </a:lnTo>
                  <a:lnTo>
                    <a:pt x="1064" y="670"/>
                  </a:lnTo>
                  <a:lnTo>
                    <a:pt x="1064" y="674"/>
                  </a:lnTo>
                  <a:lnTo>
                    <a:pt x="1060" y="674"/>
                  </a:lnTo>
                  <a:lnTo>
                    <a:pt x="1055" y="674"/>
                  </a:lnTo>
                  <a:lnTo>
                    <a:pt x="1050" y="674"/>
                  </a:lnTo>
                  <a:lnTo>
                    <a:pt x="1050" y="670"/>
                  </a:lnTo>
                  <a:lnTo>
                    <a:pt x="1050" y="665"/>
                  </a:lnTo>
                  <a:lnTo>
                    <a:pt x="1046" y="661"/>
                  </a:lnTo>
                  <a:lnTo>
                    <a:pt x="1046" y="656"/>
                  </a:lnTo>
                  <a:lnTo>
                    <a:pt x="1046" y="652"/>
                  </a:lnTo>
                  <a:lnTo>
                    <a:pt x="1046" y="642"/>
                  </a:lnTo>
                  <a:lnTo>
                    <a:pt x="1046" y="638"/>
                  </a:lnTo>
                  <a:lnTo>
                    <a:pt x="1046" y="633"/>
                  </a:lnTo>
                  <a:lnTo>
                    <a:pt x="1046" y="624"/>
                  </a:lnTo>
                  <a:lnTo>
                    <a:pt x="1046" y="620"/>
                  </a:lnTo>
                  <a:lnTo>
                    <a:pt x="1050" y="611"/>
                  </a:lnTo>
                  <a:lnTo>
                    <a:pt x="1050" y="606"/>
                  </a:lnTo>
                  <a:lnTo>
                    <a:pt x="1055" y="597"/>
                  </a:lnTo>
                  <a:lnTo>
                    <a:pt x="1055" y="592"/>
                  </a:lnTo>
                  <a:lnTo>
                    <a:pt x="1060" y="588"/>
                  </a:lnTo>
                  <a:lnTo>
                    <a:pt x="1064" y="583"/>
                  </a:lnTo>
                  <a:lnTo>
                    <a:pt x="1069" y="579"/>
                  </a:lnTo>
                  <a:lnTo>
                    <a:pt x="1069" y="574"/>
                  </a:lnTo>
                  <a:lnTo>
                    <a:pt x="1074" y="570"/>
                  </a:lnTo>
                  <a:lnTo>
                    <a:pt x="1078" y="565"/>
                  </a:lnTo>
                  <a:lnTo>
                    <a:pt x="1083" y="565"/>
                  </a:lnTo>
                  <a:lnTo>
                    <a:pt x="1088" y="560"/>
                  </a:lnTo>
                  <a:lnTo>
                    <a:pt x="1092" y="556"/>
                  </a:lnTo>
                  <a:lnTo>
                    <a:pt x="1125" y="547"/>
                  </a:lnTo>
                  <a:lnTo>
                    <a:pt x="1134" y="538"/>
                  </a:lnTo>
                  <a:lnTo>
                    <a:pt x="1148" y="529"/>
                  </a:lnTo>
                  <a:lnTo>
                    <a:pt x="1158" y="519"/>
                  </a:lnTo>
                  <a:lnTo>
                    <a:pt x="1162" y="510"/>
                  </a:lnTo>
                  <a:lnTo>
                    <a:pt x="1167" y="501"/>
                  </a:lnTo>
                  <a:lnTo>
                    <a:pt x="1172" y="497"/>
                  </a:lnTo>
                  <a:lnTo>
                    <a:pt x="1176" y="492"/>
                  </a:lnTo>
                  <a:lnTo>
                    <a:pt x="1176" y="488"/>
                  </a:lnTo>
                  <a:lnTo>
                    <a:pt x="1181" y="478"/>
                  </a:lnTo>
                  <a:lnTo>
                    <a:pt x="1181" y="474"/>
                  </a:lnTo>
                  <a:lnTo>
                    <a:pt x="1181" y="465"/>
                  </a:lnTo>
                  <a:lnTo>
                    <a:pt x="1186" y="460"/>
                  </a:lnTo>
                  <a:lnTo>
                    <a:pt x="1181" y="456"/>
                  </a:lnTo>
                  <a:lnTo>
                    <a:pt x="1181" y="451"/>
                  </a:lnTo>
                  <a:lnTo>
                    <a:pt x="1181" y="447"/>
                  </a:lnTo>
                  <a:lnTo>
                    <a:pt x="1176" y="442"/>
                  </a:lnTo>
                  <a:lnTo>
                    <a:pt x="1176" y="437"/>
                  </a:lnTo>
                  <a:lnTo>
                    <a:pt x="1176" y="433"/>
                  </a:lnTo>
                  <a:lnTo>
                    <a:pt x="1172" y="428"/>
                  </a:lnTo>
                  <a:lnTo>
                    <a:pt x="1167" y="424"/>
                  </a:lnTo>
                  <a:lnTo>
                    <a:pt x="1162" y="419"/>
                  </a:lnTo>
                  <a:lnTo>
                    <a:pt x="1162" y="415"/>
                  </a:lnTo>
                  <a:lnTo>
                    <a:pt x="1158" y="410"/>
                  </a:lnTo>
                  <a:lnTo>
                    <a:pt x="1153" y="410"/>
                  </a:lnTo>
                  <a:lnTo>
                    <a:pt x="1148" y="406"/>
                  </a:lnTo>
                  <a:lnTo>
                    <a:pt x="1144" y="406"/>
                  </a:lnTo>
                  <a:lnTo>
                    <a:pt x="1144" y="401"/>
                  </a:lnTo>
                  <a:lnTo>
                    <a:pt x="1139" y="401"/>
                  </a:lnTo>
                  <a:lnTo>
                    <a:pt x="1134" y="396"/>
                  </a:lnTo>
                  <a:lnTo>
                    <a:pt x="1130" y="396"/>
                  </a:lnTo>
                  <a:lnTo>
                    <a:pt x="1125" y="396"/>
                  </a:lnTo>
                  <a:lnTo>
                    <a:pt x="1120" y="392"/>
                  </a:lnTo>
                  <a:lnTo>
                    <a:pt x="1116" y="392"/>
                  </a:lnTo>
                  <a:lnTo>
                    <a:pt x="1111" y="392"/>
                  </a:lnTo>
                  <a:lnTo>
                    <a:pt x="1106" y="392"/>
                  </a:lnTo>
                  <a:lnTo>
                    <a:pt x="1102" y="392"/>
                  </a:lnTo>
                  <a:lnTo>
                    <a:pt x="1097" y="392"/>
                  </a:lnTo>
                  <a:lnTo>
                    <a:pt x="1088" y="392"/>
                  </a:lnTo>
                  <a:lnTo>
                    <a:pt x="1083" y="392"/>
                  </a:lnTo>
                  <a:lnTo>
                    <a:pt x="1078" y="392"/>
                  </a:lnTo>
                  <a:lnTo>
                    <a:pt x="1074" y="392"/>
                  </a:lnTo>
                  <a:lnTo>
                    <a:pt x="1069" y="396"/>
                  </a:lnTo>
                  <a:lnTo>
                    <a:pt x="1064" y="396"/>
                  </a:lnTo>
                  <a:lnTo>
                    <a:pt x="1060" y="396"/>
                  </a:lnTo>
                  <a:lnTo>
                    <a:pt x="1060" y="401"/>
                  </a:lnTo>
                  <a:lnTo>
                    <a:pt x="1055" y="401"/>
                  </a:lnTo>
                  <a:lnTo>
                    <a:pt x="1050" y="406"/>
                  </a:lnTo>
                  <a:lnTo>
                    <a:pt x="1050" y="410"/>
                  </a:lnTo>
                  <a:lnTo>
                    <a:pt x="1050" y="415"/>
                  </a:lnTo>
                  <a:lnTo>
                    <a:pt x="1046" y="419"/>
                  </a:lnTo>
                  <a:lnTo>
                    <a:pt x="1046" y="424"/>
                  </a:lnTo>
                  <a:lnTo>
                    <a:pt x="1046" y="428"/>
                  </a:lnTo>
                  <a:lnTo>
                    <a:pt x="1046" y="433"/>
                  </a:lnTo>
                  <a:lnTo>
                    <a:pt x="1046" y="437"/>
                  </a:lnTo>
                  <a:lnTo>
                    <a:pt x="1046" y="442"/>
                  </a:lnTo>
                  <a:lnTo>
                    <a:pt x="1046" y="447"/>
                  </a:lnTo>
                  <a:lnTo>
                    <a:pt x="1050" y="451"/>
                  </a:lnTo>
                  <a:lnTo>
                    <a:pt x="1050" y="456"/>
                  </a:lnTo>
                  <a:lnTo>
                    <a:pt x="1055" y="460"/>
                  </a:lnTo>
                  <a:lnTo>
                    <a:pt x="1060" y="460"/>
                  </a:lnTo>
                  <a:lnTo>
                    <a:pt x="1060" y="465"/>
                  </a:lnTo>
                  <a:lnTo>
                    <a:pt x="1064" y="465"/>
                  </a:lnTo>
                  <a:lnTo>
                    <a:pt x="1069" y="465"/>
                  </a:lnTo>
                  <a:lnTo>
                    <a:pt x="1069" y="469"/>
                  </a:lnTo>
                  <a:lnTo>
                    <a:pt x="1074" y="469"/>
                  </a:lnTo>
                  <a:lnTo>
                    <a:pt x="1078" y="469"/>
                  </a:lnTo>
                  <a:lnTo>
                    <a:pt x="1083" y="469"/>
                  </a:lnTo>
                  <a:lnTo>
                    <a:pt x="1088" y="469"/>
                  </a:lnTo>
                  <a:lnTo>
                    <a:pt x="1092" y="469"/>
                  </a:lnTo>
                  <a:lnTo>
                    <a:pt x="1097" y="469"/>
                  </a:lnTo>
                  <a:lnTo>
                    <a:pt x="1097" y="465"/>
                  </a:lnTo>
                  <a:lnTo>
                    <a:pt x="1102" y="465"/>
                  </a:lnTo>
                  <a:lnTo>
                    <a:pt x="1106" y="465"/>
                  </a:lnTo>
                  <a:lnTo>
                    <a:pt x="1106" y="460"/>
                  </a:lnTo>
                  <a:lnTo>
                    <a:pt x="1111" y="460"/>
                  </a:lnTo>
                  <a:lnTo>
                    <a:pt x="1111" y="456"/>
                  </a:lnTo>
                  <a:lnTo>
                    <a:pt x="1116" y="451"/>
                  </a:lnTo>
                  <a:lnTo>
                    <a:pt x="1116" y="447"/>
                  </a:lnTo>
                  <a:lnTo>
                    <a:pt x="1116" y="442"/>
                  </a:lnTo>
                  <a:lnTo>
                    <a:pt x="1116" y="437"/>
                  </a:lnTo>
                  <a:lnTo>
                    <a:pt x="1120" y="437"/>
                  </a:lnTo>
                  <a:lnTo>
                    <a:pt x="1120" y="442"/>
                  </a:lnTo>
                  <a:lnTo>
                    <a:pt x="1125" y="442"/>
                  </a:lnTo>
                  <a:lnTo>
                    <a:pt x="1125" y="447"/>
                  </a:lnTo>
                  <a:lnTo>
                    <a:pt x="1130" y="451"/>
                  </a:lnTo>
                  <a:lnTo>
                    <a:pt x="1130" y="456"/>
                  </a:lnTo>
                  <a:lnTo>
                    <a:pt x="1130" y="460"/>
                  </a:lnTo>
                  <a:lnTo>
                    <a:pt x="1134" y="460"/>
                  </a:lnTo>
                  <a:lnTo>
                    <a:pt x="1134" y="465"/>
                  </a:lnTo>
                  <a:lnTo>
                    <a:pt x="1134" y="469"/>
                  </a:lnTo>
                  <a:lnTo>
                    <a:pt x="1134" y="474"/>
                  </a:lnTo>
                  <a:lnTo>
                    <a:pt x="1134" y="478"/>
                  </a:lnTo>
                  <a:lnTo>
                    <a:pt x="1134" y="483"/>
                  </a:lnTo>
                  <a:lnTo>
                    <a:pt x="1134" y="488"/>
                  </a:lnTo>
                  <a:lnTo>
                    <a:pt x="1134" y="492"/>
                  </a:lnTo>
                  <a:lnTo>
                    <a:pt x="1134" y="497"/>
                  </a:lnTo>
                  <a:lnTo>
                    <a:pt x="1130" y="501"/>
                  </a:lnTo>
                  <a:lnTo>
                    <a:pt x="1130" y="506"/>
                  </a:lnTo>
                  <a:lnTo>
                    <a:pt x="1125" y="506"/>
                  </a:lnTo>
                  <a:lnTo>
                    <a:pt x="1125" y="510"/>
                  </a:lnTo>
                  <a:lnTo>
                    <a:pt x="1120" y="510"/>
                  </a:lnTo>
                  <a:lnTo>
                    <a:pt x="1120" y="515"/>
                  </a:lnTo>
                  <a:lnTo>
                    <a:pt x="1116" y="515"/>
                  </a:lnTo>
                  <a:lnTo>
                    <a:pt x="1111" y="515"/>
                  </a:lnTo>
                  <a:lnTo>
                    <a:pt x="1111" y="519"/>
                  </a:lnTo>
                  <a:lnTo>
                    <a:pt x="1106" y="519"/>
                  </a:lnTo>
                  <a:lnTo>
                    <a:pt x="1102" y="519"/>
                  </a:lnTo>
                  <a:lnTo>
                    <a:pt x="1097" y="515"/>
                  </a:lnTo>
                  <a:lnTo>
                    <a:pt x="1092" y="515"/>
                  </a:lnTo>
                  <a:lnTo>
                    <a:pt x="1088" y="515"/>
                  </a:lnTo>
                  <a:lnTo>
                    <a:pt x="1083" y="515"/>
                  </a:lnTo>
                  <a:lnTo>
                    <a:pt x="1078" y="510"/>
                  </a:lnTo>
                  <a:lnTo>
                    <a:pt x="1074" y="510"/>
                  </a:lnTo>
                  <a:lnTo>
                    <a:pt x="1069" y="506"/>
                  </a:lnTo>
                  <a:lnTo>
                    <a:pt x="1050" y="478"/>
                  </a:lnTo>
                  <a:lnTo>
                    <a:pt x="1041" y="469"/>
                  </a:lnTo>
                  <a:lnTo>
                    <a:pt x="1032" y="456"/>
                  </a:lnTo>
                  <a:lnTo>
                    <a:pt x="1027" y="437"/>
                  </a:lnTo>
                  <a:lnTo>
                    <a:pt x="1018" y="424"/>
                  </a:lnTo>
                  <a:lnTo>
                    <a:pt x="1018" y="419"/>
                  </a:lnTo>
                  <a:lnTo>
                    <a:pt x="1018" y="415"/>
                  </a:lnTo>
                  <a:lnTo>
                    <a:pt x="1018" y="410"/>
                  </a:lnTo>
                  <a:lnTo>
                    <a:pt x="1013" y="406"/>
                  </a:lnTo>
                  <a:lnTo>
                    <a:pt x="1013" y="401"/>
                  </a:lnTo>
                  <a:lnTo>
                    <a:pt x="1013" y="396"/>
                  </a:lnTo>
                  <a:lnTo>
                    <a:pt x="1013" y="392"/>
                  </a:lnTo>
                  <a:lnTo>
                    <a:pt x="1013" y="387"/>
                  </a:lnTo>
                  <a:lnTo>
                    <a:pt x="1013" y="383"/>
                  </a:lnTo>
                  <a:lnTo>
                    <a:pt x="1018" y="378"/>
                  </a:lnTo>
                  <a:lnTo>
                    <a:pt x="1018" y="374"/>
                  </a:lnTo>
                  <a:lnTo>
                    <a:pt x="1022" y="369"/>
                  </a:lnTo>
                  <a:lnTo>
                    <a:pt x="1022" y="365"/>
                  </a:lnTo>
                  <a:lnTo>
                    <a:pt x="1027" y="365"/>
                  </a:lnTo>
                  <a:lnTo>
                    <a:pt x="1027" y="360"/>
                  </a:lnTo>
                  <a:lnTo>
                    <a:pt x="1032" y="360"/>
                  </a:lnTo>
                  <a:lnTo>
                    <a:pt x="1036" y="355"/>
                  </a:lnTo>
                  <a:lnTo>
                    <a:pt x="1041" y="355"/>
                  </a:lnTo>
                  <a:lnTo>
                    <a:pt x="1046" y="351"/>
                  </a:lnTo>
                  <a:lnTo>
                    <a:pt x="1050" y="351"/>
                  </a:lnTo>
                  <a:lnTo>
                    <a:pt x="1055" y="351"/>
                  </a:lnTo>
                  <a:lnTo>
                    <a:pt x="1060" y="351"/>
                  </a:lnTo>
                  <a:lnTo>
                    <a:pt x="1064" y="351"/>
                  </a:lnTo>
                  <a:lnTo>
                    <a:pt x="1069" y="351"/>
                  </a:lnTo>
                  <a:lnTo>
                    <a:pt x="1074" y="351"/>
                  </a:lnTo>
                  <a:lnTo>
                    <a:pt x="1078" y="351"/>
                  </a:lnTo>
                  <a:lnTo>
                    <a:pt x="1083" y="351"/>
                  </a:lnTo>
                  <a:lnTo>
                    <a:pt x="1092" y="351"/>
                  </a:lnTo>
                  <a:lnTo>
                    <a:pt x="1097" y="355"/>
                  </a:lnTo>
                  <a:lnTo>
                    <a:pt x="1106" y="355"/>
                  </a:lnTo>
                  <a:lnTo>
                    <a:pt x="1111" y="360"/>
                  </a:lnTo>
                  <a:lnTo>
                    <a:pt x="1120" y="365"/>
                  </a:lnTo>
                  <a:lnTo>
                    <a:pt x="1125" y="369"/>
                  </a:lnTo>
                  <a:lnTo>
                    <a:pt x="1134" y="374"/>
                  </a:lnTo>
                  <a:lnTo>
                    <a:pt x="1139" y="378"/>
                  </a:lnTo>
                  <a:lnTo>
                    <a:pt x="1144" y="387"/>
                  </a:lnTo>
                  <a:lnTo>
                    <a:pt x="1153" y="392"/>
                  </a:lnTo>
                  <a:lnTo>
                    <a:pt x="1158" y="401"/>
                  </a:lnTo>
                  <a:lnTo>
                    <a:pt x="1167" y="406"/>
                  </a:lnTo>
                  <a:lnTo>
                    <a:pt x="1190" y="437"/>
                  </a:lnTo>
                  <a:lnTo>
                    <a:pt x="1200" y="447"/>
                  </a:lnTo>
                  <a:lnTo>
                    <a:pt x="1204" y="456"/>
                  </a:lnTo>
                  <a:lnTo>
                    <a:pt x="1214" y="465"/>
                  </a:lnTo>
                  <a:lnTo>
                    <a:pt x="1218" y="474"/>
                  </a:lnTo>
                  <a:lnTo>
                    <a:pt x="1218" y="478"/>
                  </a:lnTo>
                  <a:lnTo>
                    <a:pt x="1218" y="483"/>
                  </a:lnTo>
                  <a:lnTo>
                    <a:pt x="1223" y="488"/>
                  </a:lnTo>
                  <a:lnTo>
                    <a:pt x="1223" y="492"/>
                  </a:lnTo>
                  <a:lnTo>
                    <a:pt x="1223" y="497"/>
                  </a:lnTo>
                  <a:lnTo>
                    <a:pt x="1223" y="501"/>
                  </a:lnTo>
                  <a:lnTo>
                    <a:pt x="1223" y="506"/>
                  </a:lnTo>
                  <a:lnTo>
                    <a:pt x="1223" y="515"/>
                  </a:lnTo>
                  <a:lnTo>
                    <a:pt x="1223" y="529"/>
                  </a:lnTo>
                  <a:lnTo>
                    <a:pt x="1223" y="542"/>
                  </a:lnTo>
                  <a:lnTo>
                    <a:pt x="1218" y="556"/>
                  </a:lnTo>
                  <a:lnTo>
                    <a:pt x="1218" y="574"/>
                  </a:lnTo>
                  <a:lnTo>
                    <a:pt x="1214" y="588"/>
                  </a:lnTo>
                  <a:lnTo>
                    <a:pt x="1209" y="601"/>
                  </a:lnTo>
                  <a:lnTo>
                    <a:pt x="1204" y="615"/>
                  </a:lnTo>
                  <a:lnTo>
                    <a:pt x="1195" y="633"/>
                  </a:lnTo>
                  <a:lnTo>
                    <a:pt x="1181" y="661"/>
                  </a:lnTo>
                  <a:lnTo>
                    <a:pt x="1167" y="688"/>
                  </a:lnTo>
                  <a:lnTo>
                    <a:pt x="1148" y="715"/>
                  </a:lnTo>
                  <a:lnTo>
                    <a:pt x="1130" y="738"/>
                  </a:lnTo>
                  <a:lnTo>
                    <a:pt x="1120" y="747"/>
                  </a:lnTo>
                  <a:lnTo>
                    <a:pt x="1111" y="761"/>
                  </a:lnTo>
                  <a:lnTo>
                    <a:pt x="1102" y="774"/>
                  </a:lnTo>
                  <a:lnTo>
                    <a:pt x="1092" y="784"/>
                  </a:lnTo>
                  <a:lnTo>
                    <a:pt x="1088" y="793"/>
                  </a:lnTo>
                  <a:lnTo>
                    <a:pt x="1088" y="797"/>
                  </a:lnTo>
                  <a:lnTo>
                    <a:pt x="1083" y="806"/>
                  </a:lnTo>
                  <a:lnTo>
                    <a:pt x="1083" y="811"/>
                  </a:lnTo>
                  <a:lnTo>
                    <a:pt x="1078" y="820"/>
                  </a:lnTo>
                  <a:lnTo>
                    <a:pt x="1078" y="825"/>
                  </a:lnTo>
                  <a:lnTo>
                    <a:pt x="1078" y="834"/>
                  </a:lnTo>
                  <a:lnTo>
                    <a:pt x="1074" y="843"/>
                  </a:lnTo>
                  <a:lnTo>
                    <a:pt x="1074" y="847"/>
                  </a:lnTo>
                  <a:lnTo>
                    <a:pt x="1074" y="856"/>
                  </a:lnTo>
                  <a:lnTo>
                    <a:pt x="1074" y="861"/>
                  </a:lnTo>
                  <a:lnTo>
                    <a:pt x="1074" y="870"/>
                  </a:lnTo>
                  <a:lnTo>
                    <a:pt x="1074" y="875"/>
                  </a:lnTo>
                  <a:lnTo>
                    <a:pt x="1074" y="879"/>
                  </a:lnTo>
                  <a:lnTo>
                    <a:pt x="1078" y="879"/>
                  </a:lnTo>
                  <a:lnTo>
                    <a:pt x="1078" y="884"/>
                  </a:lnTo>
                  <a:lnTo>
                    <a:pt x="1083" y="884"/>
                  </a:lnTo>
                  <a:lnTo>
                    <a:pt x="1088" y="884"/>
                  </a:lnTo>
                  <a:lnTo>
                    <a:pt x="1092" y="884"/>
                  </a:lnTo>
                  <a:lnTo>
                    <a:pt x="1102" y="884"/>
                  </a:lnTo>
                  <a:lnTo>
                    <a:pt x="1116" y="884"/>
                  </a:lnTo>
                  <a:lnTo>
                    <a:pt x="1125" y="884"/>
                  </a:lnTo>
                  <a:lnTo>
                    <a:pt x="1134" y="879"/>
                  </a:lnTo>
                  <a:lnTo>
                    <a:pt x="1139" y="879"/>
                  </a:lnTo>
                  <a:lnTo>
                    <a:pt x="1148" y="879"/>
                  </a:lnTo>
                  <a:lnTo>
                    <a:pt x="1153" y="875"/>
                  </a:lnTo>
                  <a:lnTo>
                    <a:pt x="1158" y="875"/>
                  </a:lnTo>
                  <a:lnTo>
                    <a:pt x="1162" y="870"/>
                  </a:lnTo>
                  <a:lnTo>
                    <a:pt x="1167" y="866"/>
                  </a:lnTo>
                  <a:lnTo>
                    <a:pt x="1172" y="861"/>
                  </a:lnTo>
                  <a:lnTo>
                    <a:pt x="1181" y="856"/>
                  </a:lnTo>
                  <a:lnTo>
                    <a:pt x="1186" y="856"/>
                  </a:lnTo>
                  <a:lnTo>
                    <a:pt x="1186" y="852"/>
                  </a:lnTo>
                  <a:lnTo>
                    <a:pt x="1190" y="847"/>
                  </a:lnTo>
                  <a:lnTo>
                    <a:pt x="1195" y="847"/>
                  </a:lnTo>
                  <a:lnTo>
                    <a:pt x="1195" y="843"/>
                  </a:lnTo>
                  <a:lnTo>
                    <a:pt x="1200" y="838"/>
                  </a:lnTo>
                  <a:lnTo>
                    <a:pt x="1200" y="834"/>
                  </a:lnTo>
                  <a:lnTo>
                    <a:pt x="1204" y="829"/>
                  </a:lnTo>
                  <a:lnTo>
                    <a:pt x="1204" y="825"/>
                  </a:lnTo>
                  <a:lnTo>
                    <a:pt x="1204" y="815"/>
                  </a:lnTo>
                  <a:lnTo>
                    <a:pt x="1209" y="811"/>
                  </a:lnTo>
                  <a:lnTo>
                    <a:pt x="1209" y="806"/>
                  </a:lnTo>
                  <a:lnTo>
                    <a:pt x="1209" y="802"/>
                  </a:lnTo>
                  <a:lnTo>
                    <a:pt x="1209" y="797"/>
                  </a:lnTo>
                  <a:lnTo>
                    <a:pt x="1209" y="788"/>
                  </a:lnTo>
                  <a:lnTo>
                    <a:pt x="1209" y="784"/>
                  </a:lnTo>
                  <a:lnTo>
                    <a:pt x="1204" y="779"/>
                  </a:lnTo>
                  <a:lnTo>
                    <a:pt x="1204" y="774"/>
                  </a:lnTo>
                  <a:lnTo>
                    <a:pt x="1204" y="770"/>
                  </a:lnTo>
                  <a:lnTo>
                    <a:pt x="1200" y="765"/>
                  </a:lnTo>
                  <a:lnTo>
                    <a:pt x="1195" y="761"/>
                  </a:lnTo>
                  <a:lnTo>
                    <a:pt x="1190" y="756"/>
                  </a:lnTo>
                  <a:lnTo>
                    <a:pt x="1186" y="756"/>
                  </a:lnTo>
                  <a:lnTo>
                    <a:pt x="1181" y="7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 flipV="1">
              <a:off x="5280" y="3840"/>
              <a:ext cx="432" cy="441"/>
            </a:xfrm>
            <a:custGeom>
              <a:avLst/>
              <a:gdLst>
                <a:gd name="T0" fmla="*/ 2 w 1242"/>
                <a:gd name="T1" fmla="*/ 1 h 1216"/>
                <a:gd name="T2" fmla="*/ 3 w 1242"/>
                <a:gd name="T3" fmla="*/ 0 h 1216"/>
                <a:gd name="T4" fmla="*/ 5 w 1242"/>
                <a:gd name="T5" fmla="*/ 1 h 1216"/>
                <a:gd name="T6" fmla="*/ 3 w 1242"/>
                <a:gd name="T7" fmla="*/ 1 h 1216"/>
                <a:gd name="T8" fmla="*/ 4 w 1242"/>
                <a:gd name="T9" fmla="*/ 1 h 1216"/>
                <a:gd name="T10" fmla="*/ 4 w 1242"/>
                <a:gd name="T11" fmla="*/ 1 h 1216"/>
                <a:gd name="T12" fmla="*/ 4 w 1242"/>
                <a:gd name="T13" fmla="*/ 0 h 1216"/>
                <a:gd name="T14" fmla="*/ 3 w 1242"/>
                <a:gd name="T15" fmla="*/ 1 h 1216"/>
                <a:gd name="T16" fmla="*/ 3 w 1242"/>
                <a:gd name="T17" fmla="*/ 1 h 1216"/>
                <a:gd name="T18" fmla="*/ 3 w 1242"/>
                <a:gd name="T19" fmla="*/ 0 h 1216"/>
                <a:gd name="T20" fmla="*/ 2 w 1242"/>
                <a:gd name="T21" fmla="*/ 1 h 1216"/>
                <a:gd name="T22" fmla="*/ 2 w 1242"/>
                <a:gd name="T23" fmla="*/ 2 h 1216"/>
                <a:gd name="T24" fmla="*/ 2 w 1242"/>
                <a:gd name="T25" fmla="*/ 1 h 1216"/>
                <a:gd name="T26" fmla="*/ 3 w 1242"/>
                <a:gd name="T27" fmla="*/ 1 h 1216"/>
                <a:gd name="T28" fmla="*/ 1 w 1242"/>
                <a:gd name="T29" fmla="*/ 1 h 1216"/>
                <a:gd name="T30" fmla="*/ 1 w 1242"/>
                <a:gd name="T31" fmla="*/ 1 h 1216"/>
                <a:gd name="T32" fmla="*/ 1 w 1242"/>
                <a:gd name="T33" fmla="*/ 1 h 1216"/>
                <a:gd name="T34" fmla="*/ 0 w 1242"/>
                <a:gd name="T35" fmla="*/ 1 h 1216"/>
                <a:gd name="T36" fmla="*/ 1 w 1242"/>
                <a:gd name="T37" fmla="*/ 1 h 1216"/>
                <a:gd name="T38" fmla="*/ 1 w 1242"/>
                <a:gd name="T39" fmla="*/ 0 h 1216"/>
                <a:gd name="T40" fmla="*/ 1 w 1242"/>
                <a:gd name="T41" fmla="*/ 0 h 1216"/>
                <a:gd name="T42" fmla="*/ 1 w 1242"/>
                <a:gd name="T43" fmla="*/ 1 h 1216"/>
                <a:gd name="T44" fmla="*/ 2 w 1242"/>
                <a:gd name="T45" fmla="*/ 0 h 1216"/>
                <a:gd name="T46" fmla="*/ 2 w 1242"/>
                <a:gd name="T47" fmla="*/ 0 h 1216"/>
                <a:gd name="T48" fmla="*/ 3 w 1242"/>
                <a:gd name="T49" fmla="*/ 2 h 1216"/>
                <a:gd name="T50" fmla="*/ 5 w 1242"/>
                <a:gd name="T51" fmla="*/ 1 h 1216"/>
                <a:gd name="T52" fmla="*/ 5 w 1242"/>
                <a:gd name="T53" fmla="*/ 2 h 1216"/>
                <a:gd name="T54" fmla="*/ 5 w 1242"/>
                <a:gd name="T55" fmla="*/ 0 h 1216"/>
                <a:gd name="T56" fmla="*/ 5 w 1242"/>
                <a:gd name="T57" fmla="*/ 1 h 1216"/>
                <a:gd name="T58" fmla="*/ 5 w 1242"/>
                <a:gd name="T59" fmla="*/ 1 h 1216"/>
                <a:gd name="T60" fmla="*/ 6 w 1242"/>
                <a:gd name="T61" fmla="*/ 0 h 1216"/>
                <a:gd name="T62" fmla="*/ 6 w 1242"/>
                <a:gd name="T63" fmla="*/ 1 h 1216"/>
                <a:gd name="T64" fmla="*/ 5 w 1242"/>
                <a:gd name="T65" fmla="*/ 1 h 1216"/>
                <a:gd name="T66" fmla="*/ 6 w 1242"/>
                <a:gd name="T67" fmla="*/ 0 h 1216"/>
                <a:gd name="T68" fmla="*/ 4 w 1242"/>
                <a:gd name="T69" fmla="*/ 3 h 1216"/>
                <a:gd name="T70" fmla="*/ 5 w 1242"/>
                <a:gd name="T71" fmla="*/ 3 h 1216"/>
                <a:gd name="T72" fmla="*/ 5 w 1242"/>
                <a:gd name="T73" fmla="*/ 3 h 1216"/>
                <a:gd name="T74" fmla="*/ 6 w 1242"/>
                <a:gd name="T75" fmla="*/ 2 h 1216"/>
                <a:gd name="T76" fmla="*/ 5 w 1242"/>
                <a:gd name="T77" fmla="*/ 2 h 1216"/>
                <a:gd name="T78" fmla="*/ 6 w 1242"/>
                <a:gd name="T79" fmla="*/ 5 h 1216"/>
                <a:gd name="T80" fmla="*/ 6 w 1242"/>
                <a:gd name="T81" fmla="*/ 4 h 1216"/>
                <a:gd name="T82" fmla="*/ 6 w 1242"/>
                <a:gd name="T83" fmla="*/ 6 h 1216"/>
                <a:gd name="T84" fmla="*/ 6 w 1242"/>
                <a:gd name="T85" fmla="*/ 6 h 1216"/>
                <a:gd name="T86" fmla="*/ 6 w 1242"/>
                <a:gd name="T87" fmla="*/ 7 h 1216"/>
                <a:gd name="T88" fmla="*/ 6 w 1242"/>
                <a:gd name="T89" fmla="*/ 7 h 1216"/>
                <a:gd name="T90" fmla="*/ 6 w 1242"/>
                <a:gd name="T91" fmla="*/ 7 h 1216"/>
                <a:gd name="T92" fmla="*/ 5 w 1242"/>
                <a:gd name="T93" fmla="*/ 7 h 1216"/>
                <a:gd name="T94" fmla="*/ 5 w 1242"/>
                <a:gd name="T95" fmla="*/ 7 h 1216"/>
                <a:gd name="T96" fmla="*/ 5 w 1242"/>
                <a:gd name="T97" fmla="*/ 6 h 1216"/>
                <a:gd name="T98" fmla="*/ 5 w 1242"/>
                <a:gd name="T99" fmla="*/ 3 h 1216"/>
                <a:gd name="T100" fmla="*/ 5 w 1242"/>
                <a:gd name="T101" fmla="*/ 5 h 1216"/>
                <a:gd name="T102" fmla="*/ 5 w 1242"/>
                <a:gd name="T103" fmla="*/ 5 h 1216"/>
                <a:gd name="T104" fmla="*/ 6 w 1242"/>
                <a:gd name="T105" fmla="*/ 4 h 1216"/>
                <a:gd name="T106" fmla="*/ 6 w 1242"/>
                <a:gd name="T107" fmla="*/ 4 h 1216"/>
                <a:gd name="T108" fmla="*/ 6 w 1242"/>
                <a:gd name="T109" fmla="*/ 4 h 1216"/>
                <a:gd name="T110" fmla="*/ 6 w 1242"/>
                <a:gd name="T111" fmla="*/ 3 h 1216"/>
                <a:gd name="T112" fmla="*/ 6 w 1242"/>
                <a:gd name="T113" fmla="*/ 3 h 1216"/>
                <a:gd name="T114" fmla="*/ 6 w 1242"/>
                <a:gd name="T115" fmla="*/ 3 h 1216"/>
                <a:gd name="T116" fmla="*/ 6 w 1242"/>
                <a:gd name="T117" fmla="*/ 3 h 1216"/>
                <a:gd name="T118" fmla="*/ 6 w 1242"/>
                <a:gd name="T119" fmla="*/ 2 h 1216"/>
                <a:gd name="T120" fmla="*/ 6 w 1242"/>
                <a:gd name="T121" fmla="*/ 5 h 1216"/>
                <a:gd name="T122" fmla="*/ 6 w 1242"/>
                <a:gd name="T123" fmla="*/ 5 h 12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2"/>
                <a:gd name="T187" fmla="*/ 0 h 1216"/>
                <a:gd name="T188" fmla="*/ 1242 w 1242"/>
                <a:gd name="T189" fmla="*/ 1216 h 12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2" h="1216">
                  <a:moveTo>
                    <a:pt x="462" y="64"/>
                  </a:moveTo>
                  <a:lnTo>
                    <a:pt x="462" y="59"/>
                  </a:lnTo>
                  <a:lnTo>
                    <a:pt x="462" y="55"/>
                  </a:lnTo>
                  <a:lnTo>
                    <a:pt x="462" y="50"/>
                  </a:lnTo>
                  <a:lnTo>
                    <a:pt x="457" y="50"/>
                  </a:lnTo>
                  <a:lnTo>
                    <a:pt x="457" y="46"/>
                  </a:lnTo>
                  <a:lnTo>
                    <a:pt x="453" y="46"/>
                  </a:lnTo>
                  <a:lnTo>
                    <a:pt x="453" y="41"/>
                  </a:lnTo>
                  <a:lnTo>
                    <a:pt x="448" y="41"/>
                  </a:lnTo>
                  <a:lnTo>
                    <a:pt x="443" y="37"/>
                  </a:lnTo>
                  <a:lnTo>
                    <a:pt x="439" y="37"/>
                  </a:lnTo>
                  <a:lnTo>
                    <a:pt x="434" y="32"/>
                  </a:lnTo>
                  <a:lnTo>
                    <a:pt x="425" y="37"/>
                  </a:lnTo>
                  <a:lnTo>
                    <a:pt x="411" y="37"/>
                  </a:lnTo>
                  <a:lnTo>
                    <a:pt x="401" y="37"/>
                  </a:lnTo>
                  <a:lnTo>
                    <a:pt x="392" y="41"/>
                  </a:lnTo>
                  <a:lnTo>
                    <a:pt x="387" y="41"/>
                  </a:lnTo>
                  <a:lnTo>
                    <a:pt x="383" y="46"/>
                  </a:lnTo>
                  <a:lnTo>
                    <a:pt x="378" y="50"/>
                  </a:lnTo>
                  <a:lnTo>
                    <a:pt x="373" y="50"/>
                  </a:lnTo>
                  <a:lnTo>
                    <a:pt x="369" y="55"/>
                  </a:lnTo>
                  <a:lnTo>
                    <a:pt x="364" y="59"/>
                  </a:lnTo>
                  <a:lnTo>
                    <a:pt x="364" y="64"/>
                  </a:lnTo>
                  <a:lnTo>
                    <a:pt x="359" y="69"/>
                  </a:lnTo>
                  <a:lnTo>
                    <a:pt x="355" y="73"/>
                  </a:lnTo>
                  <a:lnTo>
                    <a:pt x="350" y="78"/>
                  </a:lnTo>
                  <a:lnTo>
                    <a:pt x="350" y="82"/>
                  </a:lnTo>
                  <a:lnTo>
                    <a:pt x="345" y="87"/>
                  </a:lnTo>
                  <a:lnTo>
                    <a:pt x="341" y="91"/>
                  </a:lnTo>
                  <a:lnTo>
                    <a:pt x="341" y="96"/>
                  </a:lnTo>
                  <a:lnTo>
                    <a:pt x="336" y="100"/>
                  </a:lnTo>
                  <a:lnTo>
                    <a:pt x="336" y="105"/>
                  </a:lnTo>
                  <a:lnTo>
                    <a:pt x="336" y="114"/>
                  </a:lnTo>
                  <a:lnTo>
                    <a:pt x="331" y="128"/>
                  </a:lnTo>
                  <a:lnTo>
                    <a:pt x="331" y="137"/>
                  </a:lnTo>
                  <a:lnTo>
                    <a:pt x="331" y="146"/>
                  </a:lnTo>
                  <a:lnTo>
                    <a:pt x="331" y="151"/>
                  </a:lnTo>
                  <a:lnTo>
                    <a:pt x="331" y="155"/>
                  </a:lnTo>
                  <a:lnTo>
                    <a:pt x="331" y="160"/>
                  </a:lnTo>
                  <a:lnTo>
                    <a:pt x="336" y="160"/>
                  </a:lnTo>
                  <a:lnTo>
                    <a:pt x="336" y="164"/>
                  </a:lnTo>
                  <a:lnTo>
                    <a:pt x="341" y="164"/>
                  </a:lnTo>
                  <a:lnTo>
                    <a:pt x="341" y="169"/>
                  </a:lnTo>
                  <a:lnTo>
                    <a:pt x="345" y="169"/>
                  </a:lnTo>
                  <a:lnTo>
                    <a:pt x="359" y="169"/>
                  </a:lnTo>
                  <a:lnTo>
                    <a:pt x="378" y="169"/>
                  </a:lnTo>
                  <a:lnTo>
                    <a:pt x="383" y="169"/>
                  </a:lnTo>
                  <a:lnTo>
                    <a:pt x="392" y="164"/>
                  </a:lnTo>
                  <a:lnTo>
                    <a:pt x="401" y="164"/>
                  </a:lnTo>
                  <a:lnTo>
                    <a:pt x="406" y="160"/>
                  </a:lnTo>
                  <a:lnTo>
                    <a:pt x="411" y="160"/>
                  </a:lnTo>
                  <a:lnTo>
                    <a:pt x="420" y="155"/>
                  </a:lnTo>
                  <a:lnTo>
                    <a:pt x="425" y="151"/>
                  </a:lnTo>
                  <a:lnTo>
                    <a:pt x="434" y="151"/>
                  </a:lnTo>
                  <a:lnTo>
                    <a:pt x="457" y="132"/>
                  </a:lnTo>
                  <a:lnTo>
                    <a:pt x="481" y="114"/>
                  </a:lnTo>
                  <a:lnTo>
                    <a:pt x="504" y="96"/>
                  </a:lnTo>
                  <a:lnTo>
                    <a:pt x="527" y="78"/>
                  </a:lnTo>
                  <a:lnTo>
                    <a:pt x="555" y="59"/>
                  </a:lnTo>
                  <a:lnTo>
                    <a:pt x="588" y="46"/>
                  </a:lnTo>
                  <a:lnTo>
                    <a:pt x="602" y="41"/>
                  </a:lnTo>
                  <a:lnTo>
                    <a:pt x="616" y="37"/>
                  </a:lnTo>
                  <a:lnTo>
                    <a:pt x="630" y="32"/>
                  </a:lnTo>
                  <a:lnTo>
                    <a:pt x="649" y="28"/>
                  </a:lnTo>
                  <a:lnTo>
                    <a:pt x="663" y="23"/>
                  </a:lnTo>
                  <a:lnTo>
                    <a:pt x="677" y="18"/>
                  </a:lnTo>
                  <a:lnTo>
                    <a:pt x="696" y="18"/>
                  </a:lnTo>
                  <a:lnTo>
                    <a:pt x="710" y="18"/>
                  </a:lnTo>
                  <a:lnTo>
                    <a:pt x="714" y="18"/>
                  </a:lnTo>
                  <a:lnTo>
                    <a:pt x="719" y="18"/>
                  </a:lnTo>
                  <a:lnTo>
                    <a:pt x="724" y="18"/>
                  </a:lnTo>
                  <a:lnTo>
                    <a:pt x="733" y="18"/>
                  </a:lnTo>
                  <a:lnTo>
                    <a:pt x="738" y="23"/>
                  </a:lnTo>
                  <a:lnTo>
                    <a:pt x="742" y="23"/>
                  </a:lnTo>
                  <a:lnTo>
                    <a:pt x="747" y="28"/>
                  </a:lnTo>
                  <a:lnTo>
                    <a:pt x="752" y="28"/>
                  </a:lnTo>
                  <a:lnTo>
                    <a:pt x="794" y="50"/>
                  </a:lnTo>
                  <a:lnTo>
                    <a:pt x="822" y="73"/>
                  </a:lnTo>
                  <a:lnTo>
                    <a:pt x="836" y="87"/>
                  </a:lnTo>
                  <a:lnTo>
                    <a:pt x="845" y="105"/>
                  </a:lnTo>
                  <a:lnTo>
                    <a:pt x="850" y="110"/>
                  </a:lnTo>
                  <a:lnTo>
                    <a:pt x="854" y="114"/>
                  </a:lnTo>
                  <a:lnTo>
                    <a:pt x="859" y="123"/>
                  </a:lnTo>
                  <a:lnTo>
                    <a:pt x="864" y="128"/>
                  </a:lnTo>
                  <a:lnTo>
                    <a:pt x="868" y="137"/>
                  </a:lnTo>
                  <a:lnTo>
                    <a:pt x="868" y="141"/>
                  </a:lnTo>
                  <a:lnTo>
                    <a:pt x="873" y="151"/>
                  </a:lnTo>
                  <a:lnTo>
                    <a:pt x="873" y="155"/>
                  </a:lnTo>
                  <a:lnTo>
                    <a:pt x="873" y="160"/>
                  </a:lnTo>
                  <a:lnTo>
                    <a:pt x="873" y="164"/>
                  </a:lnTo>
                  <a:lnTo>
                    <a:pt x="878" y="169"/>
                  </a:lnTo>
                  <a:lnTo>
                    <a:pt x="878" y="173"/>
                  </a:lnTo>
                  <a:lnTo>
                    <a:pt x="878" y="178"/>
                  </a:lnTo>
                  <a:lnTo>
                    <a:pt x="878" y="182"/>
                  </a:lnTo>
                  <a:lnTo>
                    <a:pt x="873" y="187"/>
                  </a:lnTo>
                  <a:lnTo>
                    <a:pt x="873" y="192"/>
                  </a:lnTo>
                  <a:lnTo>
                    <a:pt x="873" y="196"/>
                  </a:lnTo>
                  <a:lnTo>
                    <a:pt x="873" y="201"/>
                  </a:lnTo>
                  <a:lnTo>
                    <a:pt x="868" y="205"/>
                  </a:lnTo>
                  <a:lnTo>
                    <a:pt x="864" y="210"/>
                  </a:lnTo>
                  <a:lnTo>
                    <a:pt x="864" y="214"/>
                  </a:lnTo>
                  <a:lnTo>
                    <a:pt x="859" y="214"/>
                  </a:lnTo>
                  <a:lnTo>
                    <a:pt x="859" y="219"/>
                  </a:lnTo>
                  <a:lnTo>
                    <a:pt x="854" y="219"/>
                  </a:lnTo>
                  <a:lnTo>
                    <a:pt x="850" y="223"/>
                  </a:lnTo>
                  <a:lnTo>
                    <a:pt x="845" y="223"/>
                  </a:lnTo>
                  <a:lnTo>
                    <a:pt x="840" y="223"/>
                  </a:lnTo>
                  <a:lnTo>
                    <a:pt x="836" y="223"/>
                  </a:lnTo>
                  <a:lnTo>
                    <a:pt x="831" y="223"/>
                  </a:lnTo>
                  <a:lnTo>
                    <a:pt x="826" y="223"/>
                  </a:lnTo>
                  <a:lnTo>
                    <a:pt x="822" y="223"/>
                  </a:lnTo>
                  <a:lnTo>
                    <a:pt x="817" y="223"/>
                  </a:lnTo>
                  <a:lnTo>
                    <a:pt x="812" y="223"/>
                  </a:lnTo>
                  <a:lnTo>
                    <a:pt x="808" y="223"/>
                  </a:lnTo>
                  <a:lnTo>
                    <a:pt x="803" y="219"/>
                  </a:lnTo>
                  <a:lnTo>
                    <a:pt x="784" y="214"/>
                  </a:lnTo>
                  <a:lnTo>
                    <a:pt x="770" y="205"/>
                  </a:lnTo>
                  <a:lnTo>
                    <a:pt x="752" y="196"/>
                  </a:lnTo>
                  <a:lnTo>
                    <a:pt x="738" y="187"/>
                  </a:lnTo>
                  <a:lnTo>
                    <a:pt x="719" y="169"/>
                  </a:lnTo>
                  <a:lnTo>
                    <a:pt x="714" y="169"/>
                  </a:lnTo>
                  <a:lnTo>
                    <a:pt x="714" y="164"/>
                  </a:lnTo>
                  <a:lnTo>
                    <a:pt x="710" y="164"/>
                  </a:lnTo>
                  <a:lnTo>
                    <a:pt x="710" y="160"/>
                  </a:lnTo>
                  <a:lnTo>
                    <a:pt x="710" y="155"/>
                  </a:lnTo>
                  <a:lnTo>
                    <a:pt x="705" y="151"/>
                  </a:lnTo>
                  <a:lnTo>
                    <a:pt x="705" y="141"/>
                  </a:lnTo>
                  <a:lnTo>
                    <a:pt x="705" y="137"/>
                  </a:lnTo>
                  <a:lnTo>
                    <a:pt x="705" y="132"/>
                  </a:lnTo>
                  <a:lnTo>
                    <a:pt x="705" y="128"/>
                  </a:lnTo>
                  <a:lnTo>
                    <a:pt x="705" y="123"/>
                  </a:lnTo>
                  <a:lnTo>
                    <a:pt x="710" y="123"/>
                  </a:lnTo>
                  <a:lnTo>
                    <a:pt x="710" y="119"/>
                  </a:lnTo>
                  <a:lnTo>
                    <a:pt x="714" y="114"/>
                  </a:lnTo>
                  <a:lnTo>
                    <a:pt x="719" y="110"/>
                  </a:lnTo>
                  <a:lnTo>
                    <a:pt x="724" y="110"/>
                  </a:lnTo>
                  <a:lnTo>
                    <a:pt x="728" y="110"/>
                  </a:lnTo>
                  <a:lnTo>
                    <a:pt x="728" y="105"/>
                  </a:lnTo>
                  <a:lnTo>
                    <a:pt x="733" y="105"/>
                  </a:lnTo>
                  <a:lnTo>
                    <a:pt x="738" y="105"/>
                  </a:lnTo>
                  <a:lnTo>
                    <a:pt x="742" y="105"/>
                  </a:lnTo>
                  <a:lnTo>
                    <a:pt x="747" y="105"/>
                  </a:lnTo>
                  <a:lnTo>
                    <a:pt x="752" y="105"/>
                  </a:lnTo>
                  <a:lnTo>
                    <a:pt x="756" y="105"/>
                  </a:lnTo>
                  <a:lnTo>
                    <a:pt x="761" y="105"/>
                  </a:lnTo>
                  <a:lnTo>
                    <a:pt x="766" y="105"/>
                  </a:lnTo>
                  <a:lnTo>
                    <a:pt x="766" y="110"/>
                  </a:lnTo>
                  <a:lnTo>
                    <a:pt x="770" y="110"/>
                  </a:lnTo>
                  <a:lnTo>
                    <a:pt x="775" y="110"/>
                  </a:lnTo>
                  <a:lnTo>
                    <a:pt x="780" y="114"/>
                  </a:lnTo>
                  <a:lnTo>
                    <a:pt x="784" y="114"/>
                  </a:lnTo>
                  <a:lnTo>
                    <a:pt x="789" y="119"/>
                  </a:lnTo>
                  <a:lnTo>
                    <a:pt x="794" y="123"/>
                  </a:lnTo>
                  <a:lnTo>
                    <a:pt x="789" y="123"/>
                  </a:lnTo>
                  <a:lnTo>
                    <a:pt x="784" y="123"/>
                  </a:lnTo>
                  <a:lnTo>
                    <a:pt x="780" y="128"/>
                  </a:lnTo>
                  <a:lnTo>
                    <a:pt x="775" y="128"/>
                  </a:lnTo>
                  <a:lnTo>
                    <a:pt x="770" y="128"/>
                  </a:lnTo>
                  <a:lnTo>
                    <a:pt x="770" y="132"/>
                  </a:lnTo>
                  <a:lnTo>
                    <a:pt x="766" y="132"/>
                  </a:lnTo>
                  <a:lnTo>
                    <a:pt x="766" y="137"/>
                  </a:lnTo>
                  <a:lnTo>
                    <a:pt x="761" y="137"/>
                  </a:lnTo>
                  <a:lnTo>
                    <a:pt x="761" y="141"/>
                  </a:lnTo>
                  <a:lnTo>
                    <a:pt x="756" y="141"/>
                  </a:lnTo>
                  <a:lnTo>
                    <a:pt x="756" y="146"/>
                  </a:lnTo>
                  <a:lnTo>
                    <a:pt x="756" y="151"/>
                  </a:lnTo>
                  <a:lnTo>
                    <a:pt x="756" y="155"/>
                  </a:lnTo>
                  <a:lnTo>
                    <a:pt x="756" y="160"/>
                  </a:lnTo>
                  <a:lnTo>
                    <a:pt x="756" y="164"/>
                  </a:lnTo>
                  <a:lnTo>
                    <a:pt x="756" y="169"/>
                  </a:lnTo>
                  <a:lnTo>
                    <a:pt x="756" y="173"/>
                  </a:lnTo>
                  <a:lnTo>
                    <a:pt x="761" y="178"/>
                  </a:lnTo>
                  <a:lnTo>
                    <a:pt x="761" y="182"/>
                  </a:lnTo>
                  <a:lnTo>
                    <a:pt x="766" y="182"/>
                  </a:lnTo>
                  <a:lnTo>
                    <a:pt x="766" y="187"/>
                  </a:lnTo>
                  <a:lnTo>
                    <a:pt x="770" y="187"/>
                  </a:lnTo>
                  <a:lnTo>
                    <a:pt x="770" y="192"/>
                  </a:lnTo>
                  <a:lnTo>
                    <a:pt x="775" y="192"/>
                  </a:lnTo>
                  <a:lnTo>
                    <a:pt x="780" y="192"/>
                  </a:lnTo>
                  <a:lnTo>
                    <a:pt x="784" y="192"/>
                  </a:lnTo>
                  <a:lnTo>
                    <a:pt x="789" y="192"/>
                  </a:lnTo>
                  <a:lnTo>
                    <a:pt x="794" y="192"/>
                  </a:lnTo>
                  <a:lnTo>
                    <a:pt x="798" y="192"/>
                  </a:lnTo>
                  <a:lnTo>
                    <a:pt x="803" y="192"/>
                  </a:lnTo>
                  <a:lnTo>
                    <a:pt x="808" y="192"/>
                  </a:lnTo>
                  <a:lnTo>
                    <a:pt x="812" y="192"/>
                  </a:lnTo>
                  <a:lnTo>
                    <a:pt x="817" y="192"/>
                  </a:lnTo>
                  <a:lnTo>
                    <a:pt x="817" y="187"/>
                  </a:lnTo>
                  <a:lnTo>
                    <a:pt x="822" y="187"/>
                  </a:lnTo>
                  <a:lnTo>
                    <a:pt x="822" y="182"/>
                  </a:lnTo>
                  <a:lnTo>
                    <a:pt x="826" y="182"/>
                  </a:lnTo>
                  <a:lnTo>
                    <a:pt x="826" y="178"/>
                  </a:lnTo>
                  <a:lnTo>
                    <a:pt x="826" y="173"/>
                  </a:lnTo>
                  <a:lnTo>
                    <a:pt x="831" y="173"/>
                  </a:lnTo>
                  <a:lnTo>
                    <a:pt x="831" y="169"/>
                  </a:lnTo>
                  <a:lnTo>
                    <a:pt x="836" y="160"/>
                  </a:lnTo>
                  <a:lnTo>
                    <a:pt x="836" y="155"/>
                  </a:lnTo>
                  <a:lnTo>
                    <a:pt x="836" y="151"/>
                  </a:lnTo>
                  <a:lnTo>
                    <a:pt x="836" y="146"/>
                  </a:lnTo>
                  <a:lnTo>
                    <a:pt x="836" y="137"/>
                  </a:lnTo>
                  <a:lnTo>
                    <a:pt x="836" y="132"/>
                  </a:lnTo>
                  <a:lnTo>
                    <a:pt x="836" y="128"/>
                  </a:lnTo>
                  <a:lnTo>
                    <a:pt x="831" y="123"/>
                  </a:lnTo>
                  <a:lnTo>
                    <a:pt x="831" y="119"/>
                  </a:lnTo>
                  <a:lnTo>
                    <a:pt x="831" y="114"/>
                  </a:lnTo>
                  <a:lnTo>
                    <a:pt x="826" y="110"/>
                  </a:lnTo>
                  <a:lnTo>
                    <a:pt x="826" y="105"/>
                  </a:lnTo>
                  <a:lnTo>
                    <a:pt x="822" y="100"/>
                  </a:lnTo>
                  <a:lnTo>
                    <a:pt x="822" y="96"/>
                  </a:lnTo>
                  <a:lnTo>
                    <a:pt x="817" y="91"/>
                  </a:lnTo>
                  <a:lnTo>
                    <a:pt x="812" y="87"/>
                  </a:lnTo>
                  <a:lnTo>
                    <a:pt x="808" y="82"/>
                  </a:lnTo>
                  <a:lnTo>
                    <a:pt x="803" y="78"/>
                  </a:lnTo>
                  <a:lnTo>
                    <a:pt x="798" y="73"/>
                  </a:lnTo>
                  <a:lnTo>
                    <a:pt x="789" y="69"/>
                  </a:lnTo>
                  <a:lnTo>
                    <a:pt x="780" y="64"/>
                  </a:lnTo>
                  <a:lnTo>
                    <a:pt x="775" y="64"/>
                  </a:lnTo>
                  <a:lnTo>
                    <a:pt x="766" y="59"/>
                  </a:lnTo>
                  <a:lnTo>
                    <a:pt x="756" y="59"/>
                  </a:lnTo>
                  <a:lnTo>
                    <a:pt x="752" y="59"/>
                  </a:lnTo>
                  <a:lnTo>
                    <a:pt x="742" y="64"/>
                  </a:lnTo>
                  <a:lnTo>
                    <a:pt x="738" y="64"/>
                  </a:lnTo>
                  <a:lnTo>
                    <a:pt x="733" y="69"/>
                  </a:lnTo>
                  <a:lnTo>
                    <a:pt x="724" y="69"/>
                  </a:lnTo>
                  <a:lnTo>
                    <a:pt x="719" y="73"/>
                  </a:lnTo>
                  <a:lnTo>
                    <a:pt x="714" y="78"/>
                  </a:lnTo>
                  <a:lnTo>
                    <a:pt x="710" y="82"/>
                  </a:lnTo>
                  <a:lnTo>
                    <a:pt x="705" y="87"/>
                  </a:lnTo>
                  <a:lnTo>
                    <a:pt x="700" y="91"/>
                  </a:lnTo>
                  <a:lnTo>
                    <a:pt x="696" y="96"/>
                  </a:lnTo>
                  <a:lnTo>
                    <a:pt x="691" y="100"/>
                  </a:lnTo>
                  <a:lnTo>
                    <a:pt x="686" y="105"/>
                  </a:lnTo>
                  <a:lnTo>
                    <a:pt x="682" y="114"/>
                  </a:lnTo>
                  <a:lnTo>
                    <a:pt x="677" y="119"/>
                  </a:lnTo>
                  <a:lnTo>
                    <a:pt x="663" y="151"/>
                  </a:lnTo>
                  <a:lnTo>
                    <a:pt x="663" y="155"/>
                  </a:lnTo>
                  <a:lnTo>
                    <a:pt x="658" y="155"/>
                  </a:lnTo>
                  <a:lnTo>
                    <a:pt x="658" y="160"/>
                  </a:lnTo>
                  <a:lnTo>
                    <a:pt x="658" y="164"/>
                  </a:lnTo>
                  <a:lnTo>
                    <a:pt x="654" y="169"/>
                  </a:lnTo>
                  <a:lnTo>
                    <a:pt x="649" y="169"/>
                  </a:lnTo>
                  <a:lnTo>
                    <a:pt x="649" y="173"/>
                  </a:lnTo>
                  <a:lnTo>
                    <a:pt x="644" y="178"/>
                  </a:lnTo>
                  <a:lnTo>
                    <a:pt x="640" y="178"/>
                  </a:lnTo>
                  <a:lnTo>
                    <a:pt x="635" y="182"/>
                  </a:lnTo>
                  <a:lnTo>
                    <a:pt x="630" y="182"/>
                  </a:lnTo>
                  <a:lnTo>
                    <a:pt x="621" y="187"/>
                  </a:lnTo>
                  <a:lnTo>
                    <a:pt x="616" y="187"/>
                  </a:lnTo>
                  <a:lnTo>
                    <a:pt x="612" y="192"/>
                  </a:lnTo>
                  <a:lnTo>
                    <a:pt x="602" y="192"/>
                  </a:lnTo>
                  <a:lnTo>
                    <a:pt x="598" y="192"/>
                  </a:lnTo>
                  <a:lnTo>
                    <a:pt x="593" y="192"/>
                  </a:lnTo>
                  <a:lnTo>
                    <a:pt x="583" y="196"/>
                  </a:lnTo>
                  <a:lnTo>
                    <a:pt x="579" y="196"/>
                  </a:lnTo>
                  <a:lnTo>
                    <a:pt x="574" y="196"/>
                  </a:lnTo>
                  <a:lnTo>
                    <a:pt x="565" y="192"/>
                  </a:lnTo>
                  <a:lnTo>
                    <a:pt x="560" y="192"/>
                  </a:lnTo>
                  <a:lnTo>
                    <a:pt x="555" y="192"/>
                  </a:lnTo>
                  <a:lnTo>
                    <a:pt x="551" y="187"/>
                  </a:lnTo>
                  <a:lnTo>
                    <a:pt x="546" y="187"/>
                  </a:lnTo>
                  <a:lnTo>
                    <a:pt x="546" y="182"/>
                  </a:lnTo>
                  <a:lnTo>
                    <a:pt x="546" y="178"/>
                  </a:lnTo>
                  <a:lnTo>
                    <a:pt x="551" y="178"/>
                  </a:lnTo>
                  <a:lnTo>
                    <a:pt x="555" y="178"/>
                  </a:lnTo>
                  <a:lnTo>
                    <a:pt x="560" y="178"/>
                  </a:lnTo>
                  <a:lnTo>
                    <a:pt x="565" y="178"/>
                  </a:lnTo>
                  <a:lnTo>
                    <a:pt x="569" y="173"/>
                  </a:lnTo>
                  <a:lnTo>
                    <a:pt x="574" y="173"/>
                  </a:lnTo>
                  <a:lnTo>
                    <a:pt x="574" y="169"/>
                  </a:lnTo>
                  <a:lnTo>
                    <a:pt x="579" y="169"/>
                  </a:lnTo>
                  <a:lnTo>
                    <a:pt x="579" y="164"/>
                  </a:lnTo>
                  <a:lnTo>
                    <a:pt x="583" y="164"/>
                  </a:lnTo>
                  <a:lnTo>
                    <a:pt x="583" y="160"/>
                  </a:lnTo>
                  <a:lnTo>
                    <a:pt x="588" y="160"/>
                  </a:lnTo>
                  <a:lnTo>
                    <a:pt x="588" y="155"/>
                  </a:lnTo>
                  <a:lnTo>
                    <a:pt x="593" y="151"/>
                  </a:lnTo>
                  <a:lnTo>
                    <a:pt x="593" y="146"/>
                  </a:lnTo>
                  <a:lnTo>
                    <a:pt x="602" y="123"/>
                  </a:lnTo>
                  <a:lnTo>
                    <a:pt x="612" y="105"/>
                  </a:lnTo>
                  <a:lnTo>
                    <a:pt x="616" y="96"/>
                  </a:lnTo>
                  <a:lnTo>
                    <a:pt x="621" y="87"/>
                  </a:lnTo>
                  <a:lnTo>
                    <a:pt x="621" y="82"/>
                  </a:lnTo>
                  <a:lnTo>
                    <a:pt x="626" y="82"/>
                  </a:lnTo>
                  <a:lnTo>
                    <a:pt x="626" y="78"/>
                  </a:lnTo>
                  <a:lnTo>
                    <a:pt x="626" y="73"/>
                  </a:lnTo>
                  <a:lnTo>
                    <a:pt x="621" y="73"/>
                  </a:lnTo>
                  <a:lnTo>
                    <a:pt x="621" y="78"/>
                  </a:lnTo>
                  <a:lnTo>
                    <a:pt x="616" y="78"/>
                  </a:lnTo>
                  <a:lnTo>
                    <a:pt x="607" y="82"/>
                  </a:lnTo>
                  <a:lnTo>
                    <a:pt x="602" y="91"/>
                  </a:lnTo>
                  <a:lnTo>
                    <a:pt x="598" y="96"/>
                  </a:lnTo>
                  <a:lnTo>
                    <a:pt x="593" y="100"/>
                  </a:lnTo>
                  <a:lnTo>
                    <a:pt x="583" y="110"/>
                  </a:lnTo>
                  <a:lnTo>
                    <a:pt x="579" y="114"/>
                  </a:lnTo>
                  <a:lnTo>
                    <a:pt x="574" y="119"/>
                  </a:lnTo>
                  <a:lnTo>
                    <a:pt x="569" y="123"/>
                  </a:lnTo>
                  <a:lnTo>
                    <a:pt x="560" y="132"/>
                  </a:lnTo>
                  <a:lnTo>
                    <a:pt x="546" y="141"/>
                  </a:lnTo>
                  <a:lnTo>
                    <a:pt x="537" y="151"/>
                  </a:lnTo>
                  <a:lnTo>
                    <a:pt x="527" y="160"/>
                  </a:lnTo>
                  <a:lnTo>
                    <a:pt x="513" y="169"/>
                  </a:lnTo>
                  <a:lnTo>
                    <a:pt x="499" y="173"/>
                  </a:lnTo>
                  <a:lnTo>
                    <a:pt x="490" y="178"/>
                  </a:lnTo>
                  <a:lnTo>
                    <a:pt x="476" y="182"/>
                  </a:lnTo>
                  <a:lnTo>
                    <a:pt x="462" y="187"/>
                  </a:lnTo>
                  <a:lnTo>
                    <a:pt x="448" y="192"/>
                  </a:lnTo>
                  <a:lnTo>
                    <a:pt x="429" y="192"/>
                  </a:lnTo>
                  <a:lnTo>
                    <a:pt x="411" y="192"/>
                  </a:lnTo>
                  <a:lnTo>
                    <a:pt x="392" y="192"/>
                  </a:lnTo>
                  <a:lnTo>
                    <a:pt x="378" y="192"/>
                  </a:lnTo>
                  <a:lnTo>
                    <a:pt x="359" y="187"/>
                  </a:lnTo>
                  <a:lnTo>
                    <a:pt x="345" y="182"/>
                  </a:lnTo>
                  <a:lnTo>
                    <a:pt x="341" y="182"/>
                  </a:lnTo>
                  <a:lnTo>
                    <a:pt x="336" y="182"/>
                  </a:lnTo>
                  <a:lnTo>
                    <a:pt x="336" y="187"/>
                  </a:lnTo>
                  <a:lnTo>
                    <a:pt x="341" y="201"/>
                  </a:lnTo>
                  <a:lnTo>
                    <a:pt x="345" y="210"/>
                  </a:lnTo>
                  <a:lnTo>
                    <a:pt x="355" y="219"/>
                  </a:lnTo>
                  <a:lnTo>
                    <a:pt x="364" y="228"/>
                  </a:lnTo>
                  <a:lnTo>
                    <a:pt x="373" y="237"/>
                  </a:lnTo>
                  <a:lnTo>
                    <a:pt x="383" y="246"/>
                  </a:lnTo>
                  <a:lnTo>
                    <a:pt x="392" y="251"/>
                  </a:lnTo>
                  <a:lnTo>
                    <a:pt x="406" y="260"/>
                  </a:lnTo>
                  <a:lnTo>
                    <a:pt x="411" y="260"/>
                  </a:lnTo>
                  <a:lnTo>
                    <a:pt x="415" y="264"/>
                  </a:lnTo>
                  <a:lnTo>
                    <a:pt x="420" y="264"/>
                  </a:lnTo>
                  <a:lnTo>
                    <a:pt x="429" y="269"/>
                  </a:lnTo>
                  <a:lnTo>
                    <a:pt x="434" y="269"/>
                  </a:lnTo>
                  <a:lnTo>
                    <a:pt x="439" y="269"/>
                  </a:lnTo>
                  <a:lnTo>
                    <a:pt x="448" y="274"/>
                  </a:lnTo>
                  <a:lnTo>
                    <a:pt x="453" y="274"/>
                  </a:lnTo>
                  <a:lnTo>
                    <a:pt x="457" y="274"/>
                  </a:lnTo>
                  <a:lnTo>
                    <a:pt x="467" y="274"/>
                  </a:lnTo>
                  <a:lnTo>
                    <a:pt x="471" y="274"/>
                  </a:lnTo>
                  <a:lnTo>
                    <a:pt x="476" y="274"/>
                  </a:lnTo>
                  <a:lnTo>
                    <a:pt x="485" y="269"/>
                  </a:lnTo>
                  <a:lnTo>
                    <a:pt x="490" y="269"/>
                  </a:lnTo>
                  <a:lnTo>
                    <a:pt x="495" y="269"/>
                  </a:lnTo>
                  <a:lnTo>
                    <a:pt x="499" y="264"/>
                  </a:lnTo>
                  <a:lnTo>
                    <a:pt x="495" y="260"/>
                  </a:lnTo>
                  <a:lnTo>
                    <a:pt x="490" y="255"/>
                  </a:lnTo>
                  <a:lnTo>
                    <a:pt x="490" y="251"/>
                  </a:lnTo>
                  <a:lnTo>
                    <a:pt x="485" y="251"/>
                  </a:lnTo>
                  <a:lnTo>
                    <a:pt x="485" y="246"/>
                  </a:lnTo>
                  <a:lnTo>
                    <a:pt x="490" y="246"/>
                  </a:lnTo>
                  <a:lnTo>
                    <a:pt x="495" y="246"/>
                  </a:lnTo>
                  <a:lnTo>
                    <a:pt x="532" y="246"/>
                  </a:lnTo>
                  <a:lnTo>
                    <a:pt x="565" y="246"/>
                  </a:lnTo>
                  <a:lnTo>
                    <a:pt x="588" y="242"/>
                  </a:lnTo>
                  <a:lnTo>
                    <a:pt x="616" y="233"/>
                  </a:lnTo>
                  <a:lnTo>
                    <a:pt x="626" y="233"/>
                  </a:lnTo>
                  <a:lnTo>
                    <a:pt x="630" y="233"/>
                  </a:lnTo>
                  <a:lnTo>
                    <a:pt x="635" y="228"/>
                  </a:lnTo>
                  <a:lnTo>
                    <a:pt x="644" y="223"/>
                  </a:lnTo>
                  <a:lnTo>
                    <a:pt x="649" y="223"/>
                  </a:lnTo>
                  <a:lnTo>
                    <a:pt x="654" y="219"/>
                  </a:lnTo>
                  <a:lnTo>
                    <a:pt x="658" y="214"/>
                  </a:lnTo>
                  <a:lnTo>
                    <a:pt x="663" y="214"/>
                  </a:lnTo>
                  <a:lnTo>
                    <a:pt x="668" y="210"/>
                  </a:lnTo>
                  <a:lnTo>
                    <a:pt x="672" y="205"/>
                  </a:lnTo>
                  <a:lnTo>
                    <a:pt x="677" y="205"/>
                  </a:lnTo>
                  <a:lnTo>
                    <a:pt x="677" y="201"/>
                  </a:lnTo>
                  <a:lnTo>
                    <a:pt x="682" y="201"/>
                  </a:lnTo>
                  <a:lnTo>
                    <a:pt x="682" y="205"/>
                  </a:lnTo>
                  <a:lnTo>
                    <a:pt x="682" y="210"/>
                  </a:lnTo>
                  <a:lnTo>
                    <a:pt x="677" y="210"/>
                  </a:lnTo>
                  <a:lnTo>
                    <a:pt x="677" y="214"/>
                  </a:lnTo>
                  <a:lnTo>
                    <a:pt x="672" y="214"/>
                  </a:lnTo>
                  <a:lnTo>
                    <a:pt x="672" y="219"/>
                  </a:lnTo>
                  <a:lnTo>
                    <a:pt x="668" y="219"/>
                  </a:lnTo>
                  <a:lnTo>
                    <a:pt x="654" y="233"/>
                  </a:lnTo>
                  <a:lnTo>
                    <a:pt x="640" y="242"/>
                  </a:lnTo>
                  <a:lnTo>
                    <a:pt x="626" y="246"/>
                  </a:lnTo>
                  <a:lnTo>
                    <a:pt x="612" y="255"/>
                  </a:lnTo>
                  <a:lnTo>
                    <a:pt x="598" y="260"/>
                  </a:lnTo>
                  <a:lnTo>
                    <a:pt x="588" y="264"/>
                  </a:lnTo>
                  <a:lnTo>
                    <a:pt x="574" y="269"/>
                  </a:lnTo>
                  <a:lnTo>
                    <a:pt x="565" y="274"/>
                  </a:lnTo>
                  <a:lnTo>
                    <a:pt x="509" y="287"/>
                  </a:lnTo>
                  <a:lnTo>
                    <a:pt x="439" y="292"/>
                  </a:lnTo>
                  <a:lnTo>
                    <a:pt x="429" y="292"/>
                  </a:lnTo>
                  <a:lnTo>
                    <a:pt x="420" y="292"/>
                  </a:lnTo>
                  <a:lnTo>
                    <a:pt x="411" y="287"/>
                  </a:lnTo>
                  <a:lnTo>
                    <a:pt x="401" y="287"/>
                  </a:lnTo>
                  <a:lnTo>
                    <a:pt x="392" y="287"/>
                  </a:lnTo>
                  <a:lnTo>
                    <a:pt x="383" y="283"/>
                  </a:lnTo>
                  <a:lnTo>
                    <a:pt x="373" y="283"/>
                  </a:lnTo>
                  <a:lnTo>
                    <a:pt x="364" y="278"/>
                  </a:lnTo>
                  <a:lnTo>
                    <a:pt x="350" y="274"/>
                  </a:lnTo>
                  <a:lnTo>
                    <a:pt x="341" y="264"/>
                  </a:lnTo>
                  <a:lnTo>
                    <a:pt x="327" y="260"/>
                  </a:lnTo>
                  <a:lnTo>
                    <a:pt x="317" y="251"/>
                  </a:lnTo>
                  <a:lnTo>
                    <a:pt x="308" y="237"/>
                  </a:lnTo>
                  <a:lnTo>
                    <a:pt x="299" y="228"/>
                  </a:lnTo>
                  <a:lnTo>
                    <a:pt x="289" y="214"/>
                  </a:lnTo>
                  <a:lnTo>
                    <a:pt x="280" y="205"/>
                  </a:lnTo>
                  <a:lnTo>
                    <a:pt x="275" y="196"/>
                  </a:lnTo>
                  <a:lnTo>
                    <a:pt x="275" y="192"/>
                  </a:lnTo>
                  <a:lnTo>
                    <a:pt x="271" y="187"/>
                  </a:lnTo>
                  <a:lnTo>
                    <a:pt x="266" y="187"/>
                  </a:lnTo>
                  <a:lnTo>
                    <a:pt x="266" y="182"/>
                  </a:lnTo>
                  <a:lnTo>
                    <a:pt x="261" y="182"/>
                  </a:lnTo>
                  <a:lnTo>
                    <a:pt x="257" y="182"/>
                  </a:lnTo>
                  <a:lnTo>
                    <a:pt x="252" y="182"/>
                  </a:lnTo>
                  <a:lnTo>
                    <a:pt x="247" y="182"/>
                  </a:lnTo>
                  <a:lnTo>
                    <a:pt x="219" y="182"/>
                  </a:lnTo>
                  <a:lnTo>
                    <a:pt x="215" y="187"/>
                  </a:lnTo>
                  <a:lnTo>
                    <a:pt x="210" y="187"/>
                  </a:lnTo>
                  <a:lnTo>
                    <a:pt x="205" y="187"/>
                  </a:lnTo>
                  <a:lnTo>
                    <a:pt x="205" y="192"/>
                  </a:lnTo>
                  <a:lnTo>
                    <a:pt x="201" y="192"/>
                  </a:lnTo>
                  <a:lnTo>
                    <a:pt x="196" y="196"/>
                  </a:lnTo>
                  <a:lnTo>
                    <a:pt x="196" y="201"/>
                  </a:lnTo>
                  <a:lnTo>
                    <a:pt x="191" y="201"/>
                  </a:lnTo>
                  <a:lnTo>
                    <a:pt x="191" y="205"/>
                  </a:lnTo>
                  <a:lnTo>
                    <a:pt x="187" y="210"/>
                  </a:lnTo>
                  <a:lnTo>
                    <a:pt x="187" y="214"/>
                  </a:lnTo>
                  <a:lnTo>
                    <a:pt x="182" y="219"/>
                  </a:lnTo>
                  <a:lnTo>
                    <a:pt x="177" y="228"/>
                  </a:lnTo>
                  <a:lnTo>
                    <a:pt x="173" y="242"/>
                  </a:lnTo>
                  <a:lnTo>
                    <a:pt x="163" y="251"/>
                  </a:lnTo>
                  <a:lnTo>
                    <a:pt x="163" y="255"/>
                  </a:lnTo>
                  <a:lnTo>
                    <a:pt x="159" y="255"/>
                  </a:lnTo>
                  <a:lnTo>
                    <a:pt x="159" y="260"/>
                  </a:lnTo>
                  <a:lnTo>
                    <a:pt x="154" y="260"/>
                  </a:lnTo>
                  <a:lnTo>
                    <a:pt x="149" y="260"/>
                  </a:lnTo>
                  <a:lnTo>
                    <a:pt x="145" y="260"/>
                  </a:lnTo>
                  <a:lnTo>
                    <a:pt x="140" y="260"/>
                  </a:lnTo>
                  <a:lnTo>
                    <a:pt x="135" y="260"/>
                  </a:lnTo>
                  <a:lnTo>
                    <a:pt x="131" y="260"/>
                  </a:lnTo>
                  <a:lnTo>
                    <a:pt x="131" y="255"/>
                  </a:lnTo>
                  <a:lnTo>
                    <a:pt x="126" y="255"/>
                  </a:lnTo>
                  <a:lnTo>
                    <a:pt x="121" y="255"/>
                  </a:lnTo>
                  <a:lnTo>
                    <a:pt x="121" y="251"/>
                  </a:lnTo>
                  <a:lnTo>
                    <a:pt x="121" y="246"/>
                  </a:lnTo>
                  <a:lnTo>
                    <a:pt x="117" y="246"/>
                  </a:lnTo>
                  <a:lnTo>
                    <a:pt x="117" y="242"/>
                  </a:lnTo>
                  <a:lnTo>
                    <a:pt x="117" y="237"/>
                  </a:lnTo>
                  <a:lnTo>
                    <a:pt x="117" y="233"/>
                  </a:lnTo>
                  <a:lnTo>
                    <a:pt x="117" y="228"/>
                  </a:lnTo>
                  <a:lnTo>
                    <a:pt x="121" y="223"/>
                  </a:lnTo>
                  <a:lnTo>
                    <a:pt x="121" y="219"/>
                  </a:lnTo>
                  <a:lnTo>
                    <a:pt x="126" y="219"/>
                  </a:lnTo>
                  <a:lnTo>
                    <a:pt x="126" y="214"/>
                  </a:lnTo>
                  <a:lnTo>
                    <a:pt x="131" y="214"/>
                  </a:lnTo>
                  <a:lnTo>
                    <a:pt x="131" y="210"/>
                  </a:lnTo>
                  <a:lnTo>
                    <a:pt x="135" y="205"/>
                  </a:lnTo>
                  <a:lnTo>
                    <a:pt x="140" y="201"/>
                  </a:lnTo>
                  <a:lnTo>
                    <a:pt x="145" y="196"/>
                  </a:lnTo>
                  <a:lnTo>
                    <a:pt x="149" y="196"/>
                  </a:lnTo>
                  <a:lnTo>
                    <a:pt x="159" y="192"/>
                  </a:lnTo>
                  <a:lnTo>
                    <a:pt x="163" y="187"/>
                  </a:lnTo>
                  <a:lnTo>
                    <a:pt x="168" y="187"/>
                  </a:lnTo>
                  <a:lnTo>
                    <a:pt x="173" y="182"/>
                  </a:lnTo>
                  <a:lnTo>
                    <a:pt x="0" y="182"/>
                  </a:lnTo>
                  <a:lnTo>
                    <a:pt x="0" y="169"/>
                  </a:lnTo>
                  <a:lnTo>
                    <a:pt x="159" y="169"/>
                  </a:lnTo>
                  <a:lnTo>
                    <a:pt x="168" y="169"/>
                  </a:lnTo>
                  <a:lnTo>
                    <a:pt x="177" y="169"/>
                  </a:lnTo>
                  <a:lnTo>
                    <a:pt x="177" y="164"/>
                  </a:lnTo>
                  <a:lnTo>
                    <a:pt x="173" y="164"/>
                  </a:lnTo>
                  <a:lnTo>
                    <a:pt x="168" y="164"/>
                  </a:lnTo>
                  <a:lnTo>
                    <a:pt x="159" y="160"/>
                  </a:lnTo>
                  <a:lnTo>
                    <a:pt x="149" y="155"/>
                  </a:lnTo>
                  <a:lnTo>
                    <a:pt x="131" y="151"/>
                  </a:lnTo>
                  <a:lnTo>
                    <a:pt x="121" y="146"/>
                  </a:lnTo>
                  <a:lnTo>
                    <a:pt x="117" y="141"/>
                  </a:lnTo>
                  <a:lnTo>
                    <a:pt x="112" y="141"/>
                  </a:lnTo>
                  <a:lnTo>
                    <a:pt x="107" y="141"/>
                  </a:lnTo>
                  <a:lnTo>
                    <a:pt x="103" y="141"/>
                  </a:lnTo>
                  <a:lnTo>
                    <a:pt x="103" y="137"/>
                  </a:lnTo>
                  <a:lnTo>
                    <a:pt x="98" y="137"/>
                  </a:lnTo>
                  <a:lnTo>
                    <a:pt x="93" y="137"/>
                  </a:lnTo>
                  <a:lnTo>
                    <a:pt x="93" y="132"/>
                  </a:lnTo>
                  <a:lnTo>
                    <a:pt x="89" y="128"/>
                  </a:lnTo>
                  <a:lnTo>
                    <a:pt x="89" y="123"/>
                  </a:lnTo>
                  <a:lnTo>
                    <a:pt x="84" y="119"/>
                  </a:lnTo>
                  <a:lnTo>
                    <a:pt x="84" y="114"/>
                  </a:lnTo>
                  <a:lnTo>
                    <a:pt x="89" y="110"/>
                  </a:lnTo>
                  <a:lnTo>
                    <a:pt x="89" y="105"/>
                  </a:lnTo>
                  <a:lnTo>
                    <a:pt x="89" y="100"/>
                  </a:lnTo>
                  <a:lnTo>
                    <a:pt x="93" y="100"/>
                  </a:lnTo>
                  <a:lnTo>
                    <a:pt x="93" y="96"/>
                  </a:lnTo>
                  <a:lnTo>
                    <a:pt x="98" y="96"/>
                  </a:lnTo>
                  <a:lnTo>
                    <a:pt x="103" y="91"/>
                  </a:lnTo>
                  <a:lnTo>
                    <a:pt x="107" y="91"/>
                  </a:lnTo>
                  <a:lnTo>
                    <a:pt x="112" y="91"/>
                  </a:lnTo>
                  <a:lnTo>
                    <a:pt x="117" y="91"/>
                  </a:lnTo>
                  <a:lnTo>
                    <a:pt x="121" y="91"/>
                  </a:lnTo>
                  <a:lnTo>
                    <a:pt x="126" y="91"/>
                  </a:lnTo>
                  <a:lnTo>
                    <a:pt x="131" y="96"/>
                  </a:lnTo>
                  <a:lnTo>
                    <a:pt x="135" y="96"/>
                  </a:lnTo>
                  <a:lnTo>
                    <a:pt x="140" y="96"/>
                  </a:lnTo>
                  <a:lnTo>
                    <a:pt x="145" y="100"/>
                  </a:lnTo>
                  <a:lnTo>
                    <a:pt x="149" y="100"/>
                  </a:lnTo>
                  <a:lnTo>
                    <a:pt x="154" y="105"/>
                  </a:lnTo>
                  <a:lnTo>
                    <a:pt x="163" y="114"/>
                  </a:lnTo>
                  <a:lnTo>
                    <a:pt x="173" y="119"/>
                  </a:lnTo>
                  <a:lnTo>
                    <a:pt x="177" y="128"/>
                  </a:lnTo>
                  <a:lnTo>
                    <a:pt x="182" y="132"/>
                  </a:lnTo>
                  <a:lnTo>
                    <a:pt x="187" y="137"/>
                  </a:lnTo>
                  <a:lnTo>
                    <a:pt x="191" y="146"/>
                  </a:lnTo>
                  <a:lnTo>
                    <a:pt x="196" y="151"/>
                  </a:lnTo>
                  <a:lnTo>
                    <a:pt x="201" y="155"/>
                  </a:lnTo>
                  <a:lnTo>
                    <a:pt x="205" y="160"/>
                  </a:lnTo>
                  <a:lnTo>
                    <a:pt x="210" y="160"/>
                  </a:lnTo>
                  <a:lnTo>
                    <a:pt x="210" y="164"/>
                  </a:lnTo>
                  <a:lnTo>
                    <a:pt x="215" y="164"/>
                  </a:lnTo>
                  <a:lnTo>
                    <a:pt x="219" y="169"/>
                  </a:lnTo>
                  <a:lnTo>
                    <a:pt x="224" y="169"/>
                  </a:lnTo>
                  <a:lnTo>
                    <a:pt x="229" y="169"/>
                  </a:lnTo>
                  <a:lnTo>
                    <a:pt x="229" y="164"/>
                  </a:lnTo>
                  <a:lnTo>
                    <a:pt x="219" y="151"/>
                  </a:lnTo>
                  <a:lnTo>
                    <a:pt x="210" y="146"/>
                  </a:lnTo>
                  <a:lnTo>
                    <a:pt x="205" y="137"/>
                  </a:lnTo>
                  <a:lnTo>
                    <a:pt x="196" y="128"/>
                  </a:lnTo>
                  <a:lnTo>
                    <a:pt x="191" y="123"/>
                  </a:lnTo>
                  <a:lnTo>
                    <a:pt x="187" y="114"/>
                  </a:lnTo>
                  <a:lnTo>
                    <a:pt x="182" y="105"/>
                  </a:lnTo>
                  <a:lnTo>
                    <a:pt x="177" y="100"/>
                  </a:lnTo>
                  <a:lnTo>
                    <a:pt x="173" y="91"/>
                  </a:lnTo>
                  <a:lnTo>
                    <a:pt x="173" y="87"/>
                  </a:lnTo>
                  <a:lnTo>
                    <a:pt x="173" y="82"/>
                  </a:lnTo>
                  <a:lnTo>
                    <a:pt x="173" y="78"/>
                  </a:lnTo>
                  <a:lnTo>
                    <a:pt x="173" y="73"/>
                  </a:lnTo>
                  <a:lnTo>
                    <a:pt x="173" y="69"/>
                  </a:lnTo>
                  <a:lnTo>
                    <a:pt x="173" y="64"/>
                  </a:lnTo>
                  <a:lnTo>
                    <a:pt x="173" y="59"/>
                  </a:lnTo>
                  <a:lnTo>
                    <a:pt x="173" y="55"/>
                  </a:lnTo>
                  <a:lnTo>
                    <a:pt x="177" y="50"/>
                  </a:lnTo>
                  <a:lnTo>
                    <a:pt x="177" y="46"/>
                  </a:lnTo>
                  <a:lnTo>
                    <a:pt x="182" y="41"/>
                  </a:lnTo>
                  <a:lnTo>
                    <a:pt x="182" y="37"/>
                  </a:lnTo>
                  <a:lnTo>
                    <a:pt x="187" y="32"/>
                  </a:lnTo>
                  <a:lnTo>
                    <a:pt x="191" y="28"/>
                  </a:lnTo>
                  <a:lnTo>
                    <a:pt x="196" y="23"/>
                  </a:lnTo>
                  <a:lnTo>
                    <a:pt x="196" y="18"/>
                  </a:lnTo>
                  <a:lnTo>
                    <a:pt x="201" y="18"/>
                  </a:lnTo>
                  <a:lnTo>
                    <a:pt x="205" y="18"/>
                  </a:lnTo>
                  <a:lnTo>
                    <a:pt x="210" y="14"/>
                  </a:lnTo>
                  <a:lnTo>
                    <a:pt x="215" y="14"/>
                  </a:lnTo>
                  <a:lnTo>
                    <a:pt x="219" y="14"/>
                  </a:lnTo>
                  <a:lnTo>
                    <a:pt x="224" y="14"/>
                  </a:lnTo>
                  <a:lnTo>
                    <a:pt x="229" y="14"/>
                  </a:lnTo>
                  <a:lnTo>
                    <a:pt x="233" y="14"/>
                  </a:lnTo>
                  <a:lnTo>
                    <a:pt x="238" y="18"/>
                  </a:lnTo>
                  <a:lnTo>
                    <a:pt x="243" y="18"/>
                  </a:lnTo>
                  <a:lnTo>
                    <a:pt x="243" y="23"/>
                  </a:lnTo>
                  <a:lnTo>
                    <a:pt x="247" y="23"/>
                  </a:lnTo>
                  <a:lnTo>
                    <a:pt x="247" y="28"/>
                  </a:lnTo>
                  <a:lnTo>
                    <a:pt x="247" y="32"/>
                  </a:lnTo>
                  <a:lnTo>
                    <a:pt x="252" y="32"/>
                  </a:lnTo>
                  <a:lnTo>
                    <a:pt x="252" y="37"/>
                  </a:lnTo>
                  <a:lnTo>
                    <a:pt x="252" y="41"/>
                  </a:lnTo>
                  <a:lnTo>
                    <a:pt x="252" y="46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2" y="59"/>
                  </a:lnTo>
                  <a:lnTo>
                    <a:pt x="252" y="64"/>
                  </a:lnTo>
                  <a:lnTo>
                    <a:pt x="247" y="73"/>
                  </a:lnTo>
                  <a:lnTo>
                    <a:pt x="243" y="87"/>
                  </a:lnTo>
                  <a:lnTo>
                    <a:pt x="243" y="91"/>
                  </a:lnTo>
                  <a:lnTo>
                    <a:pt x="238" y="91"/>
                  </a:lnTo>
                  <a:lnTo>
                    <a:pt x="238" y="96"/>
                  </a:lnTo>
                  <a:lnTo>
                    <a:pt x="238" y="100"/>
                  </a:lnTo>
                  <a:lnTo>
                    <a:pt x="238" y="105"/>
                  </a:lnTo>
                  <a:lnTo>
                    <a:pt x="238" y="110"/>
                  </a:lnTo>
                  <a:lnTo>
                    <a:pt x="233" y="110"/>
                  </a:lnTo>
                  <a:lnTo>
                    <a:pt x="233" y="119"/>
                  </a:lnTo>
                  <a:lnTo>
                    <a:pt x="233" y="123"/>
                  </a:lnTo>
                  <a:lnTo>
                    <a:pt x="233" y="128"/>
                  </a:lnTo>
                  <a:lnTo>
                    <a:pt x="238" y="132"/>
                  </a:lnTo>
                  <a:lnTo>
                    <a:pt x="238" y="137"/>
                  </a:lnTo>
                  <a:lnTo>
                    <a:pt x="238" y="141"/>
                  </a:lnTo>
                  <a:lnTo>
                    <a:pt x="243" y="141"/>
                  </a:lnTo>
                  <a:lnTo>
                    <a:pt x="243" y="146"/>
                  </a:lnTo>
                  <a:lnTo>
                    <a:pt x="243" y="151"/>
                  </a:lnTo>
                  <a:lnTo>
                    <a:pt x="247" y="151"/>
                  </a:lnTo>
                  <a:lnTo>
                    <a:pt x="247" y="155"/>
                  </a:lnTo>
                  <a:lnTo>
                    <a:pt x="252" y="155"/>
                  </a:lnTo>
                  <a:lnTo>
                    <a:pt x="257" y="155"/>
                  </a:lnTo>
                  <a:lnTo>
                    <a:pt x="257" y="160"/>
                  </a:lnTo>
                  <a:lnTo>
                    <a:pt x="261" y="160"/>
                  </a:lnTo>
                  <a:lnTo>
                    <a:pt x="266" y="164"/>
                  </a:lnTo>
                  <a:lnTo>
                    <a:pt x="271" y="164"/>
                  </a:lnTo>
                  <a:lnTo>
                    <a:pt x="271" y="160"/>
                  </a:lnTo>
                  <a:lnTo>
                    <a:pt x="271" y="155"/>
                  </a:lnTo>
                  <a:lnTo>
                    <a:pt x="271" y="146"/>
                  </a:lnTo>
                  <a:lnTo>
                    <a:pt x="271" y="141"/>
                  </a:lnTo>
                  <a:lnTo>
                    <a:pt x="271" y="137"/>
                  </a:lnTo>
                  <a:lnTo>
                    <a:pt x="271" y="132"/>
                  </a:lnTo>
                  <a:lnTo>
                    <a:pt x="275" y="119"/>
                  </a:lnTo>
                  <a:lnTo>
                    <a:pt x="280" y="110"/>
                  </a:lnTo>
                  <a:lnTo>
                    <a:pt x="285" y="96"/>
                  </a:lnTo>
                  <a:lnTo>
                    <a:pt x="294" y="87"/>
                  </a:lnTo>
                  <a:lnTo>
                    <a:pt x="299" y="78"/>
                  </a:lnTo>
                  <a:lnTo>
                    <a:pt x="308" y="69"/>
                  </a:lnTo>
                  <a:lnTo>
                    <a:pt x="313" y="59"/>
                  </a:lnTo>
                  <a:lnTo>
                    <a:pt x="322" y="50"/>
                  </a:lnTo>
                  <a:lnTo>
                    <a:pt x="331" y="46"/>
                  </a:lnTo>
                  <a:lnTo>
                    <a:pt x="336" y="37"/>
                  </a:lnTo>
                  <a:lnTo>
                    <a:pt x="345" y="32"/>
                  </a:lnTo>
                  <a:lnTo>
                    <a:pt x="355" y="28"/>
                  </a:lnTo>
                  <a:lnTo>
                    <a:pt x="364" y="23"/>
                  </a:lnTo>
                  <a:lnTo>
                    <a:pt x="373" y="18"/>
                  </a:lnTo>
                  <a:lnTo>
                    <a:pt x="383" y="14"/>
                  </a:lnTo>
                  <a:lnTo>
                    <a:pt x="392" y="9"/>
                  </a:lnTo>
                  <a:lnTo>
                    <a:pt x="401" y="5"/>
                  </a:lnTo>
                  <a:lnTo>
                    <a:pt x="411" y="5"/>
                  </a:lnTo>
                  <a:lnTo>
                    <a:pt x="420" y="0"/>
                  </a:lnTo>
                  <a:lnTo>
                    <a:pt x="429" y="0"/>
                  </a:lnTo>
                  <a:lnTo>
                    <a:pt x="439" y="0"/>
                  </a:lnTo>
                  <a:lnTo>
                    <a:pt x="448" y="0"/>
                  </a:lnTo>
                  <a:lnTo>
                    <a:pt x="457" y="0"/>
                  </a:lnTo>
                  <a:lnTo>
                    <a:pt x="467" y="0"/>
                  </a:lnTo>
                  <a:lnTo>
                    <a:pt x="476" y="5"/>
                  </a:lnTo>
                  <a:lnTo>
                    <a:pt x="485" y="5"/>
                  </a:lnTo>
                  <a:lnTo>
                    <a:pt x="490" y="9"/>
                  </a:lnTo>
                  <a:lnTo>
                    <a:pt x="499" y="9"/>
                  </a:lnTo>
                  <a:lnTo>
                    <a:pt x="504" y="14"/>
                  </a:lnTo>
                  <a:lnTo>
                    <a:pt x="509" y="18"/>
                  </a:lnTo>
                  <a:lnTo>
                    <a:pt x="513" y="18"/>
                  </a:lnTo>
                  <a:lnTo>
                    <a:pt x="513" y="23"/>
                  </a:lnTo>
                  <a:lnTo>
                    <a:pt x="518" y="23"/>
                  </a:lnTo>
                  <a:lnTo>
                    <a:pt x="518" y="28"/>
                  </a:lnTo>
                  <a:lnTo>
                    <a:pt x="523" y="32"/>
                  </a:lnTo>
                  <a:lnTo>
                    <a:pt x="527" y="32"/>
                  </a:lnTo>
                  <a:lnTo>
                    <a:pt x="527" y="37"/>
                  </a:lnTo>
                  <a:lnTo>
                    <a:pt x="527" y="41"/>
                  </a:lnTo>
                  <a:lnTo>
                    <a:pt x="527" y="46"/>
                  </a:lnTo>
                  <a:lnTo>
                    <a:pt x="527" y="50"/>
                  </a:lnTo>
                  <a:lnTo>
                    <a:pt x="527" y="55"/>
                  </a:lnTo>
                  <a:lnTo>
                    <a:pt x="527" y="59"/>
                  </a:lnTo>
                  <a:lnTo>
                    <a:pt x="523" y="59"/>
                  </a:lnTo>
                  <a:lnTo>
                    <a:pt x="523" y="64"/>
                  </a:lnTo>
                  <a:lnTo>
                    <a:pt x="518" y="64"/>
                  </a:lnTo>
                  <a:lnTo>
                    <a:pt x="518" y="69"/>
                  </a:lnTo>
                  <a:lnTo>
                    <a:pt x="513" y="69"/>
                  </a:lnTo>
                  <a:lnTo>
                    <a:pt x="513" y="73"/>
                  </a:lnTo>
                  <a:lnTo>
                    <a:pt x="509" y="73"/>
                  </a:lnTo>
                  <a:lnTo>
                    <a:pt x="509" y="78"/>
                  </a:lnTo>
                  <a:lnTo>
                    <a:pt x="504" y="78"/>
                  </a:lnTo>
                  <a:lnTo>
                    <a:pt x="499" y="78"/>
                  </a:lnTo>
                  <a:lnTo>
                    <a:pt x="499" y="82"/>
                  </a:lnTo>
                  <a:lnTo>
                    <a:pt x="495" y="82"/>
                  </a:lnTo>
                  <a:lnTo>
                    <a:pt x="490" y="82"/>
                  </a:lnTo>
                  <a:lnTo>
                    <a:pt x="490" y="87"/>
                  </a:lnTo>
                  <a:lnTo>
                    <a:pt x="485" y="87"/>
                  </a:lnTo>
                  <a:lnTo>
                    <a:pt x="481" y="87"/>
                  </a:lnTo>
                  <a:lnTo>
                    <a:pt x="476" y="87"/>
                  </a:lnTo>
                  <a:lnTo>
                    <a:pt x="471" y="87"/>
                  </a:lnTo>
                  <a:lnTo>
                    <a:pt x="471" y="82"/>
                  </a:lnTo>
                  <a:lnTo>
                    <a:pt x="467" y="82"/>
                  </a:lnTo>
                  <a:lnTo>
                    <a:pt x="467" y="78"/>
                  </a:lnTo>
                  <a:lnTo>
                    <a:pt x="462" y="78"/>
                  </a:lnTo>
                  <a:lnTo>
                    <a:pt x="462" y="73"/>
                  </a:lnTo>
                  <a:lnTo>
                    <a:pt x="462" y="69"/>
                  </a:lnTo>
                  <a:lnTo>
                    <a:pt x="462" y="64"/>
                  </a:lnTo>
                  <a:close/>
                  <a:moveTo>
                    <a:pt x="733" y="328"/>
                  </a:moveTo>
                  <a:lnTo>
                    <a:pt x="733" y="328"/>
                  </a:lnTo>
                  <a:lnTo>
                    <a:pt x="728" y="324"/>
                  </a:lnTo>
                  <a:lnTo>
                    <a:pt x="724" y="324"/>
                  </a:lnTo>
                  <a:lnTo>
                    <a:pt x="724" y="319"/>
                  </a:lnTo>
                  <a:lnTo>
                    <a:pt x="719" y="319"/>
                  </a:lnTo>
                  <a:lnTo>
                    <a:pt x="719" y="314"/>
                  </a:lnTo>
                  <a:lnTo>
                    <a:pt x="714" y="310"/>
                  </a:lnTo>
                  <a:lnTo>
                    <a:pt x="710" y="305"/>
                  </a:lnTo>
                  <a:lnTo>
                    <a:pt x="710" y="301"/>
                  </a:lnTo>
                  <a:lnTo>
                    <a:pt x="710" y="296"/>
                  </a:lnTo>
                  <a:lnTo>
                    <a:pt x="705" y="296"/>
                  </a:lnTo>
                  <a:lnTo>
                    <a:pt x="705" y="292"/>
                  </a:lnTo>
                  <a:lnTo>
                    <a:pt x="705" y="287"/>
                  </a:lnTo>
                  <a:lnTo>
                    <a:pt x="705" y="283"/>
                  </a:lnTo>
                  <a:lnTo>
                    <a:pt x="705" y="278"/>
                  </a:lnTo>
                  <a:lnTo>
                    <a:pt x="710" y="278"/>
                  </a:lnTo>
                  <a:lnTo>
                    <a:pt x="710" y="274"/>
                  </a:lnTo>
                  <a:lnTo>
                    <a:pt x="710" y="269"/>
                  </a:lnTo>
                  <a:lnTo>
                    <a:pt x="714" y="264"/>
                  </a:lnTo>
                  <a:lnTo>
                    <a:pt x="719" y="260"/>
                  </a:lnTo>
                  <a:lnTo>
                    <a:pt x="724" y="255"/>
                  </a:lnTo>
                  <a:lnTo>
                    <a:pt x="728" y="255"/>
                  </a:lnTo>
                  <a:lnTo>
                    <a:pt x="733" y="251"/>
                  </a:lnTo>
                  <a:lnTo>
                    <a:pt x="738" y="251"/>
                  </a:lnTo>
                  <a:lnTo>
                    <a:pt x="742" y="251"/>
                  </a:lnTo>
                  <a:lnTo>
                    <a:pt x="752" y="251"/>
                  </a:lnTo>
                  <a:lnTo>
                    <a:pt x="756" y="246"/>
                  </a:lnTo>
                  <a:lnTo>
                    <a:pt x="766" y="251"/>
                  </a:lnTo>
                  <a:lnTo>
                    <a:pt x="770" y="251"/>
                  </a:lnTo>
                  <a:lnTo>
                    <a:pt x="775" y="251"/>
                  </a:lnTo>
                  <a:lnTo>
                    <a:pt x="780" y="251"/>
                  </a:lnTo>
                  <a:lnTo>
                    <a:pt x="784" y="251"/>
                  </a:lnTo>
                  <a:lnTo>
                    <a:pt x="789" y="255"/>
                  </a:lnTo>
                  <a:lnTo>
                    <a:pt x="803" y="260"/>
                  </a:lnTo>
                  <a:lnTo>
                    <a:pt x="822" y="269"/>
                  </a:lnTo>
                  <a:lnTo>
                    <a:pt x="831" y="274"/>
                  </a:lnTo>
                  <a:lnTo>
                    <a:pt x="840" y="278"/>
                  </a:lnTo>
                  <a:lnTo>
                    <a:pt x="850" y="278"/>
                  </a:lnTo>
                  <a:lnTo>
                    <a:pt x="859" y="283"/>
                  </a:lnTo>
                  <a:lnTo>
                    <a:pt x="868" y="283"/>
                  </a:lnTo>
                  <a:lnTo>
                    <a:pt x="878" y="283"/>
                  </a:lnTo>
                  <a:lnTo>
                    <a:pt x="887" y="287"/>
                  </a:lnTo>
                  <a:lnTo>
                    <a:pt x="892" y="283"/>
                  </a:lnTo>
                  <a:lnTo>
                    <a:pt x="901" y="283"/>
                  </a:lnTo>
                  <a:lnTo>
                    <a:pt x="910" y="283"/>
                  </a:lnTo>
                  <a:lnTo>
                    <a:pt x="915" y="278"/>
                  </a:lnTo>
                  <a:lnTo>
                    <a:pt x="924" y="278"/>
                  </a:lnTo>
                  <a:lnTo>
                    <a:pt x="934" y="274"/>
                  </a:lnTo>
                  <a:lnTo>
                    <a:pt x="943" y="269"/>
                  </a:lnTo>
                  <a:lnTo>
                    <a:pt x="948" y="264"/>
                  </a:lnTo>
                  <a:lnTo>
                    <a:pt x="957" y="255"/>
                  </a:lnTo>
                  <a:lnTo>
                    <a:pt x="957" y="264"/>
                  </a:lnTo>
                  <a:lnTo>
                    <a:pt x="952" y="269"/>
                  </a:lnTo>
                  <a:lnTo>
                    <a:pt x="943" y="274"/>
                  </a:lnTo>
                  <a:lnTo>
                    <a:pt x="938" y="283"/>
                  </a:lnTo>
                  <a:lnTo>
                    <a:pt x="929" y="287"/>
                  </a:lnTo>
                  <a:lnTo>
                    <a:pt x="924" y="292"/>
                  </a:lnTo>
                  <a:lnTo>
                    <a:pt x="915" y="296"/>
                  </a:lnTo>
                  <a:lnTo>
                    <a:pt x="906" y="301"/>
                  </a:lnTo>
                  <a:lnTo>
                    <a:pt x="840" y="333"/>
                  </a:lnTo>
                  <a:lnTo>
                    <a:pt x="826" y="337"/>
                  </a:lnTo>
                  <a:lnTo>
                    <a:pt x="817" y="342"/>
                  </a:lnTo>
                  <a:lnTo>
                    <a:pt x="803" y="342"/>
                  </a:lnTo>
                  <a:lnTo>
                    <a:pt x="789" y="346"/>
                  </a:lnTo>
                  <a:lnTo>
                    <a:pt x="780" y="346"/>
                  </a:lnTo>
                  <a:lnTo>
                    <a:pt x="775" y="342"/>
                  </a:lnTo>
                  <a:lnTo>
                    <a:pt x="766" y="342"/>
                  </a:lnTo>
                  <a:lnTo>
                    <a:pt x="761" y="342"/>
                  </a:lnTo>
                  <a:lnTo>
                    <a:pt x="752" y="337"/>
                  </a:lnTo>
                  <a:lnTo>
                    <a:pt x="747" y="337"/>
                  </a:lnTo>
                  <a:lnTo>
                    <a:pt x="742" y="333"/>
                  </a:lnTo>
                  <a:lnTo>
                    <a:pt x="733" y="328"/>
                  </a:lnTo>
                  <a:close/>
                  <a:moveTo>
                    <a:pt x="976" y="50"/>
                  </a:moveTo>
                  <a:lnTo>
                    <a:pt x="980" y="59"/>
                  </a:lnTo>
                  <a:lnTo>
                    <a:pt x="980" y="64"/>
                  </a:lnTo>
                  <a:lnTo>
                    <a:pt x="985" y="69"/>
                  </a:lnTo>
                  <a:lnTo>
                    <a:pt x="985" y="78"/>
                  </a:lnTo>
                  <a:lnTo>
                    <a:pt x="990" y="87"/>
                  </a:lnTo>
                  <a:lnTo>
                    <a:pt x="990" y="91"/>
                  </a:lnTo>
                  <a:lnTo>
                    <a:pt x="990" y="96"/>
                  </a:lnTo>
                  <a:lnTo>
                    <a:pt x="990" y="105"/>
                  </a:lnTo>
                  <a:lnTo>
                    <a:pt x="990" y="119"/>
                  </a:lnTo>
                  <a:lnTo>
                    <a:pt x="990" y="132"/>
                  </a:lnTo>
                  <a:lnTo>
                    <a:pt x="985" y="141"/>
                  </a:lnTo>
                  <a:lnTo>
                    <a:pt x="980" y="155"/>
                  </a:lnTo>
                  <a:lnTo>
                    <a:pt x="966" y="187"/>
                  </a:lnTo>
                  <a:lnTo>
                    <a:pt x="948" y="223"/>
                  </a:lnTo>
                  <a:lnTo>
                    <a:pt x="943" y="233"/>
                  </a:lnTo>
                  <a:lnTo>
                    <a:pt x="938" y="242"/>
                  </a:lnTo>
                  <a:lnTo>
                    <a:pt x="934" y="246"/>
                  </a:lnTo>
                  <a:lnTo>
                    <a:pt x="929" y="255"/>
                  </a:lnTo>
                  <a:lnTo>
                    <a:pt x="920" y="260"/>
                  </a:lnTo>
                  <a:lnTo>
                    <a:pt x="915" y="269"/>
                  </a:lnTo>
                  <a:lnTo>
                    <a:pt x="910" y="274"/>
                  </a:lnTo>
                  <a:lnTo>
                    <a:pt x="906" y="278"/>
                  </a:lnTo>
                  <a:lnTo>
                    <a:pt x="910" y="269"/>
                  </a:lnTo>
                  <a:lnTo>
                    <a:pt x="915" y="260"/>
                  </a:lnTo>
                  <a:lnTo>
                    <a:pt x="920" y="251"/>
                  </a:lnTo>
                  <a:lnTo>
                    <a:pt x="924" y="242"/>
                  </a:lnTo>
                  <a:lnTo>
                    <a:pt x="929" y="237"/>
                  </a:lnTo>
                  <a:lnTo>
                    <a:pt x="929" y="228"/>
                  </a:lnTo>
                  <a:lnTo>
                    <a:pt x="934" y="219"/>
                  </a:lnTo>
                  <a:lnTo>
                    <a:pt x="934" y="210"/>
                  </a:lnTo>
                  <a:lnTo>
                    <a:pt x="934" y="205"/>
                  </a:lnTo>
                  <a:lnTo>
                    <a:pt x="934" y="196"/>
                  </a:lnTo>
                  <a:lnTo>
                    <a:pt x="934" y="187"/>
                  </a:lnTo>
                  <a:lnTo>
                    <a:pt x="929" y="178"/>
                  </a:lnTo>
                  <a:lnTo>
                    <a:pt x="929" y="169"/>
                  </a:lnTo>
                  <a:lnTo>
                    <a:pt x="924" y="160"/>
                  </a:lnTo>
                  <a:lnTo>
                    <a:pt x="920" y="151"/>
                  </a:lnTo>
                  <a:lnTo>
                    <a:pt x="920" y="141"/>
                  </a:lnTo>
                  <a:lnTo>
                    <a:pt x="901" y="110"/>
                  </a:lnTo>
                  <a:lnTo>
                    <a:pt x="901" y="105"/>
                  </a:lnTo>
                  <a:lnTo>
                    <a:pt x="896" y="100"/>
                  </a:lnTo>
                  <a:lnTo>
                    <a:pt x="896" y="96"/>
                  </a:lnTo>
                  <a:lnTo>
                    <a:pt x="896" y="91"/>
                  </a:lnTo>
                  <a:lnTo>
                    <a:pt x="892" y="82"/>
                  </a:lnTo>
                  <a:lnTo>
                    <a:pt x="892" y="78"/>
                  </a:lnTo>
                  <a:lnTo>
                    <a:pt x="892" y="69"/>
                  </a:lnTo>
                  <a:lnTo>
                    <a:pt x="892" y="64"/>
                  </a:lnTo>
                  <a:lnTo>
                    <a:pt x="892" y="59"/>
                  </a:lnTo>
                  <a:lnTo>
                    <a:pt x="896" y="55"/>
                  </a:lnTo>
                  <a:lnTo>
                    <a:pt x="896" y="50"/>
                  </a:lnTo>
                  <a:lnTo>
                    <a:pt x="901" y="46"/>
                  </a:lnTo>
                  <a:lnTo>
                    <a:pt x="901" y="41"/>
                  </a:lnTo>
                  <a:lnTo>
                    <a:pt x="906" y="37"/>
                  </a:lnTo>
                  <a:lnTo>
                    <a:pt x="906" y="32"/>
                  </a:lnTo>
                  <a:lnTo>
                    <a:pt x="910" y="32"/>
                  </a:lnTo>
                  <a:lnTo>
                    <a:pt x="915" y="28"/>
                  </a:lnTo>
                  <a:lnTo>
                    <a:pt x="920" y="28"/>
                  </a:lnTo>
                  <a:lnTo>
                    <a:pt x="924" y="23"/>
                  </a:lnTo>
                  <a:lnTo>
                    <a:pt x="929" y="23"/>
                  </a:lnTo>
                  <a:lnTo>
                    <a:pt x="934" y="23"/>
                  </a:lnTo>
                  <a:lnTo>
                    <a:pt x="938" y="23"/>
                  </a:lnTo>
                  <a:lnTo>
                    <a:pt x="943" y="28"/>
                  </a:lnTo>
                  <a:lnTo>
                    <a:pt x="948" y="28"/>
                  </a:lnTo>
                  <a:lnTo>
                    <a:pt x="952" y="28"/>
                  </a:lnTo>
                  <a:lnTo>
                    <a:pt x="952" y="32"/>
                  </a:lnTo>
                  <a:lnTo>
                    <a:pt x="957" y="32"/>
                  </a:lnTo>
                  <a:lnTo>
                    <a:pt x="962" y="37"/>
                  </a:lnTo>
                  <a:lnTo>
                    <a:pt x="966" y="41"/>
                  </a:lnTo>
                  <a:lnTo>
                    <a:pt x="971" y="46"/>
                  </a:lnTo>
                  <a:lnTo>
                    <a:pt x="976" y="46"/>
                  </a:lnTo>
                  <a:lnTo>
                    <a:pt x="976" y="50"/>
                  </a:lnTo>
                  <a:close/>
                  <a:moveTo>
                    <a:pt x="1004" y="228"/>
                  </a:moveTo>
                  <a:lnTo>
                    <a:pt x="1008" y="228"/>
                  </a:lnTo>
                  <a:lnTo>
                    <a:pt x="1008" y="233"/>
                  </a:lnTo>
                  <a:lnTo>
                    <a:pt x="1008" y="237"/>
                  </a:lnTo>
                  <a:lnTo>
                    <a:pt x="1013" y="237"/>
                  </a:lnTo>
                  <a:lnTo>
                    <a:pt x="1013" y="242"/>
                  </a:lnTo>
                  <a:lnTo>
                    <a:pt x="1013" y="246"/>
                  </a:lnTo>
                  <a:lnTo>
                    <a:pt x="1013" y="251"/>
                  </a:lnTo>
                  <a:lnTo>
                    <a:pt x="1013" y="255"/>
                  </a:lnTo>
                  <a:lnTo>
                    <a:pt x="1008" y="260"/>
                  </a:lnTo>
                  <a:lnTo>
                    <a:pt x="1008" y="264"/>
                  </a:lnTo>
                  <a:lnTo>
                    <a:pt x="1004" y="264"/>
                  </a:lnTo>
                  <a:lnTo>
                    <a:pt x="1004" y="269"/>
                  </a:lnTo>
                  <a:lnTo>
                    <a:pt x="999" y="269"/>
                  </a:lnTo>
                  <a:lnTo>
                    <a:pt x="994" y="269"/>
                  </a:lnTo>
                  <a:lnTo>
                    <a:pt x="994" y="274"/>
                  </a:lnTo>
                  <a:lnTo>
                    <a:pt x="990" y="274"/>
                  </a:lnTo>
                  <a:lnTo>
                    <a:pt x="985" y="274"/>
                  </a:lnTo>
                  <a:lnTo>
                    <a:pt x="980" y="269"/>
                  </a:lnTo>
                  <a:lnTo>
                    <a:pt x="976" y="269"/>
                  </a:lnTo>
                  <a:lnTo>
                    <a:pt x="971" y="269"/>
                  </a:lnTo>
                  <a:lnTo>
                    <a:pt x="971" y="264"/>
                  </a:lnTo>
                  <a:lnTo>
                    <a:pt x="971" y="260"/>
                  </a:lnTo>
                  <a:lnTo>
                    <a:pt x="966" y="260"/>
                  </a:lnTo>
                  <a:lnTo>
                    <a:pt x="966" y="255"/>
                  </a:lnTo>
                  <a:lnTo>
                    <a:pt x="966" y="251"/>
                  </a:lnTo>
                  <a:lnTo>
                    <a:pt x="966" y="246"/>
                  </a:lnTo>
                  <a:lnTo>
                    <a:pt x="966" y="242"/>
                  </a:lnTo>
                  <a:lnTo>
                    <a:pt x="966" y="237"/>
                  </a:lnTo>
                  <a:lnTo>
                    <a:pt x="971" y="233"/>
                  </a:lnTo>
                  <a:lnTo>
                    <a:pt x="971" y="228"/>
                  </a:lnTo>
                  <a:lnTo>
                    <a:pt x="976" y="228"/>
                  </a:lnTo>
                  <a:lnTo>
                    <a:pt x="976" y="223"/>
                  </a:lnTo>
                  <a:lnTo>
                    <a:pt x="980" y="223"/>
                  </a:lnTo>
                  <a:lnTo>
                    <a:pt x="980" y="219"/>
                  </a:lnTo>
                  <a:lnTo>
                    <a:pt x="985" y="219"/>
                  </a:lnTo>
                  <a:lnTo>
                    <a:pt x="990" y="219"/>
                  </a:lnTo>
                  <a:lnTo>
                    <a:pt x="994" y="219"/>
                  </a:lnTo>
                  <a:lnTo>
                    <a:pt x="994" y="223"/>
                  </a:lnTo>
                  <a:lnTo>
                    <a:pt x="999" y="223"/>
                  </a:lnTo>
                  <a:lnTo>
                    <a:pt x="1004" y="223"/>
                  </a:lnTo>
                  <a:lnTo>
                    <a:pt x="1004" y="228"/>
                  </a:lnTo>
                  <a:close/>
                  <a:moveTo>
                    <a:pt x="1106" y="78"/>
                  </a:moveTo>
                  <a:lnTo>
                    <a:pt x="1111" y="73"/>
                  </a:lnTo>
                  <a:lnTo>
                    <a:pt x="1111" y="69"/>
                  </a:lnTo>
                  <a:lnTo>
                    <a:pt x="1111" y="64"/>
                  </a:lnTo>
                  <a:lnTo>
                    <a:pt x="1111" y="59"/>
                  </a:lnTo>
                  <a:lnTo>
                    <a:pt x="1116" y="55"/>
                  </a:lnTo>
                  <a:lnTo>
                    <a:pt x="1116" y="50"/>
                  </a:lnTo>
                  <a:lnTo>
                    <a:pt x="1116" y="46"/>
                  </a:lnTo>
                  <a:lnTo>
                    <a:pt x="1120" y="46"/>
                  </a:lnTo>
                  <a:lnTo>
                    <a:pt x="1120" y="41"/>
                  </a:lnTo>
                  <a:lnTo>
                    <a:pt x="1125" y="41"/>
                  </a:lnTo>
                  <a:lnTo>
                    <a:pt x="1125" y="37"/>
                  </a:lnTo>
                  <a:lnTo>
                    <a:pt x="1130" y="37"/>
                  </a:lnTo>
                  <a:lnTo>
                    <a:pt x="1130" y="32"/>
                  </a:lnTo>
                  <a:lnTo>
                    <a:pt x="1134" y="32"/>
                  </a:lnTo>
                  <a:lnTo>
                    <a:pt x="1139" y="32"/>
                  </a:lnTo>
                  <a:lnTo>
                    <a:pt x="1139" y="28"/>
                  </a:lnTo>
                  <a:lnTo>
                    <a:pt x="1144" y="28"/>
                  </a:lnTo>
                  <a:lnTo>
                    <a:pt x="1148" y="28"/>
                  </a:lnTo>
                  <a:lnTo>
                    <a:pt x="1153" y="28"/>
                  </a:lnTo>
                  <a:lnTo>
                    <a:pt x="1158" y="28"/>
                  </a:lnTo>
                  <a:lnTo>
                    <a:pt x="1176" y="23"/>
                  </a:lnTo>
                  <a:lnTo>
                    <a:pt x="1190" y="23"/>
                  </a:lnTo>
                  <a:lnTo>
                    <a:pt x="1204" y="23"/>
                  </a:lnTo>
                  <a:lnTo>
                    <a:pt x="1218" y="23"/>
                  </a:lnTo>
                  <a:lnTo>
                    <a:pt x="1214" y="82"/>
                  </a:lnTo>
                  <a:lnTo>
                    <a:pt x="1214" y="87"/>
                  </a:lnTo>
                  <a:lnTo>
                    <a:pt x="1214" y="91"/>
                  </a:lnTo>
                  <a:lnTo>
                    <a:pt x="1214" y="96"/>
                  </a:lnTo>
                  <a:lnTo>
                    <a:pt x="1214" y="100"/>
                  </a:lnTo>
                  <a:lnTo>
                    <a:pt x="1209" y="105"/>
                  </a:lnTo>
                  <a:lnTo>
                    <a:pt x="1209" y="110"/>
                  </a:lnTo>
                  <a:lnTo>
                    <a:pt x="1204" y="110"/>
                  </a:lnTo>
                  <a:lnTo>
                    <a:pt x="1200" y="114"/>
                  </a:lnTo>
                  <a:lnTo>
                    <a:pt x="1200" y="119"/>
                  </a:lnTo>
                  <a:lnTo>
                    <a:pt x="1195" y="119"/>
                  </a:lnTo>
                  <a:lnTo>
                    <a:pt x="1190" y="123"/>
                  </a:lnTo>
                  <a:lnTo>
                    <a:pt x="1186" y="123"/>
                  </a:lnTo>
                  <a:lnTo>
                    <a:pt x="1181" y="128"/>
                  </a:lnTo>
                  <a:lnTo>
                    <a:pt x="1172" y="128"/>
                  </a:lnTo>
                  <a:lnTo>
                    <a:pt x="1167" y="132"/>
                  </a:lnTo>
                  <a:lnTo>
                    <a:pt x="1158" y="132"/>
                  </a:lnTo>
                  <a:lnTo>
                    <a:pt x="1162" y="132"/>
                  </a:lnTo>
                  <a:lnTo>
                    <a:pt x="1167" y="137"/>
                  </a:lnTo>
                  <a:lnTo>
                    <a:pt x="1172" y="137"/>
                  </a:lnTo>
                  <a:lnTo>
                    <a:pt x="1176" y="141"/>
                  </a:lnTo>
                  <a:lnTo>
                    <a:pt x="1181" y="146"/>
                  </a:lnTo>
                  <a:lnTo>
                    <a:pt x="1186" y="146"/>
                  </a:lnTo>
                  <a:lnTo>
                    <a:pt x="1190" y="151"/>
                  </a:lnTo>
                  <a:lnTo>
                    <a:pt x="1190" y="155"/>
                  </a:lnTo>
                  <a:lnTo>
                    <a:pt x="1195" y="155"/>
                  </a:lnTo>
                  <a:lnTo>
                    <a:pt x="1195" y="160"/>
                  </a:lnTo>
                  <a:lnTo>
                    <a:pt x="1200" y="164"/>
                  </a:lnTo>
                  <a:lnTo>
                    <a:pt x="1200" y="169"/>
                  </a:lnTo>
                  <a:lnTo>
                    <a:pt x="1204" y="173"/>
                  </a:lnTo>
                  <a:lnTo>
                    <a:pt x="1204" y="178"/>
                  </a:lnTo>
                  <a:lnTo>
                    <a:pt x="1209" y="178"/>
                  </a:lnTo>
                  <a:lnTo>
                    <a:pt x="1209" y="182"/>
                  </a:lnTo>
                  <a:lnTo>
                    <a:pt x="1223" y="255"/>
                  </a:lnTo>
                  <a:lnTo>
                    <a:pt x="1209" y="246"/>
                  </a:lnTo>
                  <a:lnTo>
                    <a:pt x="1195" y="237"/>
                  </a:lnTo>
                  <a:lnTo>
                    <a:pt x="1186" y="233"/>
                  </a:lnTo>
                  <a:lnTo>
                    <a:pt x="1172" y="228"/>
                  </a:lnTo>
                  <a:lnTo>
                    <a:pt x="1158" y="223"/>
                  </a:lnTo>
                  <a:lnTo>
                    <a:pt x="1144" y="223"/>
                  </a:lnTo>
                  <a:lnTo>
                    <a:pt x="1130" y="219"/>
                  </a:lnTo>
                  <a:lnTo>
                    <a:pt x="1116" y="219"/>
                  </a:lnTo>
                  <a:lnTo>
                    <a:pt x="1106" y="223"/>
                  </a:lnTo>
                  <a:lnTo>
                    <a:pt x="1092" y="223"/>
                  </a:lnTo>
                  <a:lnTo>
                    <a:pt x="1083" y="228"/>
                  </a:lnTo>
                  <a:lnTo>
                    <a:pt x="1069" y="237"/>
                  </a:lnTo>
                  <a:lnTo>
                    <a:pt x="1060" y="242"/>
                  </a:lnTo>
                  <a:lnTo>
                    <a:pt x="1046" y="251"/>
                  </a:lnTo>
                  <a:lnTo>
                    <a:pt x="1036" y="260"/>
                  </a:lnTo>
                  <a:lnTo>
                    <a:pt x="1027" y="269"/>
                  </a:lnTo>
                  <a:lnTo>
                    <a:pt x="1027" y="260"/>
                  </a:lnTo>
                  <a:lnTo>
                    <a:pt x="1027" y="251"/>
                  </a:lnTo>
                  <a:lnTo>
                    <a:pt x="1027" y="246"/>
                  </a:lnTo>
                  <a:lnTo>
                    <a:pt x="1027" y="237"/>
                  </a:lnTo>
                  <a:lnTo>
                    <a:pt x="1027" y="233"/>
                  </a:lnTo>
                  <a:lnTo>
                    <a:pt x="1027" y="228"/>
                  </a:lnTo>
                  <a:lnTo>
                    <a:pt x="1027" y="223"/>
                  </a:lnTo>
                  <a:lnTo>
                    <a:pt x="1022" y="223"/>
                  </a:lnTo>
                  <a:lnTo>
                    <a:pt x="1022" y="219"/>
                  </a:lnTo>
                  <a:lnTo>
                    <a:pt x="1018" y="214"/>
                  </a:lnTo>
                  <a:lnTo>
                    <a:pt x="1013" y="214"/>
                  </a:lnTo>
                  <a:lnTo>
                    <a:pt x="1008" y="210"/>
                  </a:lnTo>
                  <a:lnTo>
                    <a:pt x="1004" y="210"/>
                  </a:lnTo>
                  <a:lnTo>
                    <a:pt x="999" y="210"/>
                  </a:lnTo>
                  <a:lnTo>
                    <a:pt x="994" y="210"/>
                  </a:lnTo>
                  <a:lnTo>
                    <a:pt x="985" y="214"/>
                  </a:lnTo>
                  <a:lnTo>
                    <a:pt x="976" y="214"/>
                  </a:lnTo>
                  <a:lnTo>
                    <a:pt x="966" y="219"/>
                  </a:lnTo>
                  <a:lnTo>
                    <a:pt x="976" y="205"/>
                  </a:lnTo>
                  <a:lnTo>
                    <a:pt x="985" y="192"/>
                  </a:lnTo>
                  <a:lnTo>
                    <a:pt x="994" y="182"/>
                  </a:lnTo>
                  <a:lnTo>
                    <a:pt x="1004" y="169"/>
                  </a:lnTo>
                  <a:lnTo>
                    <a:pt x="1008" y="155"/>
                  </a:lnTo>
                  <a:lnTo>
                    <a:pt x="1013" y="146"/>
                  </a:lnTo>
                  <a:lnTo>
                    <a:pt x="1018" y="132"/>
                  </a:lnTo>
                  <a:lnTo>
                    <a:pt x="1018" y="119"/>
                  </a:lnTo>
                  <a:lnTo>
                    <a:pt x="1018" y="114"/>
                  </a:lnTo>
                  <a:lnTo>
                    <a:pt x="1018" y="110"/>
                  </a:lnTo>
                  <a:lnTo>
                    <a:pt x="1018" y="100"/>
                  </a:lnTo>
                  <a:lnTo>
                    <a:pt x="1018" y="96"/>
                  </a:lnTo>
                  <a:lnTo>
                    <a:pt x="1018" y="87"/>
                  </a:lnTo>
                  <a:lnTo>
                    <a:pt x="1018" y="82"/>
                  </a:lnTo>
                  <a:lnTo>
                    <a:pt x="1013" y="78"/>
                  </a:lnTo>
                  <a:lnTo>
                    <a:pt x="1013" y="69"/>
                  </a:lnTo>
                  <a:lnTo>
                    <a:pt x="1008" y="64"/>
                  </a:lnTo>
                  <a:lnTo>
                    <a:pt x="1008" y="55"/>
                  </a:lnTo>
                  <a:lnTo>
                    <a:pt x="1004" y="50"/>
                  </a:lnTo>
                  <a:lnTo>
                    <a:pt x="999" y="46"/>
                  </a:lnTo>
                  <a:lnTo>
                    <a:pt x="994" y="37"/>
                  </a:lnTo>
                  <a:lnTo>
                    <a:pt x="990" y="32"/>
                  </a:lnTo>
                  <a:lnTo>
                    <a:pt x="985" y="23"/>
                  </a:lnTo>
                  <a:lnTo>
                    <a:pt x="980" y="18"/>
                  </a:lnTo>
                  <a:lnTo>
                    <a:pt x="1018" y="23"/>
                  </a:lnTo>
                  <a:lnTo>
                    <a:pt x="1055" y="32"/>
                  </a:lnTo>
                  <a:lnTo>
                    <a:pt x="1060" y="32"/>
                  </a:lnTo>
                  <a:lnTo>
                    <a:pt x="1064" y="32"/>
                  </a:lnTo>
                  <a:lnTo>
                    <a:pt x="1064" y="37"/>
                  </a:lnTo>
                  <a:lnTo>
                    <a:pt x="1069" y="37"/>
                  </a:lnTo>
                  <a:lnTo>
                    <a:pt x="1074" y="37"/>
                  </a:lnTo>
                  <a:lnTo>
                    <a:pt x="1078" y="41"/>
                  </a:lnTo>
                  <a:lnTo>
                    <a:pt x="1083" y="46"/>
                  </a:lnTo>
                  <a:lnTo>
                    <a:pt x="1088" y="50"/>
                  </a:lnTo>
                  <a:lnTo>
                    <a:pt x="1092" y="50"/>
                  </a:lnTo>
                  <a:lnTo>
                    <a:pt x="1097" y="55"/>
                  </a:lnTo>
                  <a:lnTo>
                    <a:pt x="1097" y="59"/>
                  </a:lnTo>
                  <a:lnTo>
                    <a:pt x="1102" y="64"/>
                  </a:lnTo>
                  <a:lnTo>
                    <a:pt x="1102" y="69"/>
                  </a:lnTo>
                  <a:lnTo>
                    <a:pt x="1106" y="73"/>
                  </a:lnTo>
                  <a:lnTo>
                    <a:pt x="1106" y="78"/>
                  </a:lnTo>
                  <a:close/>
                  <a:moveTo>
                    <a:pt x="836" y="460"/>
                  </a:moveTo>
                  <a:lnTo>
                    <a:pt x="831" y="465"/>
                  </a:lnTo>
                  <a:lnTo>
                    <a:pt x="826" y="474"/>
                  </a:lnTo>
                  <a:lnTo>
                    <a:pt x="822" y="478"/>
                  </a:lnTo>
                  <a:lnTo>
                    <a:pt x="817" y="483"/>
                  </a:lnTo>
                  <a:lnTo>
                    <a:pt x="812" y="488"/>
                  </a:lnTo>
                  <a:lnTo>
                    <a:pt x="808" y="492"/>
                  </a:lnTo>
                  <a:lnTo>
                    <a:pt x="803" y="492"/>
                  </a:lnTo>
                  <a:lnTo>
                    <a:pt x="798" y="497"/>
                  </a:lnTo>
                  <a:lnTo>
                    <a:pt x="794" y="497"/>
                  </a:lnTo>
                  <a:lnTo>
                    <a:pt x="789" y="497"/>
                  </a:lnTo>
                  <a:lnTo>
                    <a:pt x="789" y="501"/>
                  </a:lnTo>
                  <a:lnTo>
                    <a:pt x="784" y="501"/>
                  </a:lnTo>
                  <a:lnTo>
                    <a:pt x="780" y="501"/>
                  </a:lnTo>
                  <a:lnTo>
                    <a:pt x="775" y="501"/>
                  </a:lnTo>
                  <a:lnTo>
                    <a:pt x="770" y="501"/>
                  </a:lnTo>
                  <a:lnTo>
                    <a:pt x="770" y="497"/>
                  </a:lnTo>
                  <a:lnTo>
                    <a:pt x="766" y="497"/>
                  </a:lnTo>
                  <a:lnTo>
                    <a:pt x="761" y="497"/>
                  </a:lnTo>
                  <a:lnTo>
                    <a:pt x="761" y="492"/>
                  </a:lnTo>
                  <a:lnTo>
                    <a:pt x="756" y="492"/>
                  </a:lnTo>
                  <a:lnTo>
                    <a:pt x="752" y="492"/>
                  </a:lnTo>
                  <a:lnTo>
                    <a:pt x="752" y="488"/>
                  </a:lnTo>
                  <a:lnTo>
                    <a:pt x="747" y="483"/>
                  </a:lnTo>
                  <a:lnTo>
                    <a:pt x="742" y="483"/>
                  </a:lnTo>
                  <a:lnTo>
                    <a:pt x="742" y="478"/>
                  </a:lnTo>
                  <a:lnTo>
                    <a:pt x="738" y="478"/>
                  </a:lnTo>
                  <a:lnTo>
                    <a:pt x="738" y="474"/>
                  </a:lnTo>
                  <a:lnTo>
                    <a:pt x="733" y="474"/>
                  </a:lnTo>
                  <a:lnTo>
                    <a:pt x="733" y="469"/>
                  </a:lnTo>
                  <a:lnTo>
                    <a:pt x="733" y="465"/>
                  </a:lnTo>
                  <a:lnTo>
                    <a:pt x="733" y="460"/>
                  </a:lnTo>
                  <a:lnTo>
                    <a:pt x="728" y="456"/>
                  </a:lnTo>
                  <a:lnTo>
                    <a:pt x="733" y="451"/>
                  </a:lnTo>
                  <a:lnTo>
                    <a:pt x="733" y="447"/>
                  </a:lnTo>
                  <a:lnTo>
                    <a:pt x="733" y="442"/>
                  </a:lnTo>
                  <a:lnTo>
                    <a:pt x="733" y="437"/>
                  </a:lnTo>
                  <a:lnTo>
                    <a:pt x="738" y="433"/>
                  </a:lnTo>
                  <a:lnTo>
                    <a:pt x="742" y="424"/>
                  </a:lnTo>
                  <a:lnTo>
                    <a:pt x="747" y="419"/>
                  </a:lnTo>
                  <a:lnTo>
                    <a:pt x="752" y="415"/>
                  </a:lnTo>
                  <a:lnTo>
                    <a:pt x="761" y="410"/>
                  </a:lnTo>
                  <a:lnTo>
                    <a:pt x="766" y="401"/>
                  </a:lnTo>
                  <a:lnTo>
                    <a:pt x="770" y="396"/>
                  </a:lnTo>
                  <a:lnTo>
                    <a:pt x="780" y="396"/>
                  </a:lnTo>
                  <a:lnTo>
                    <a:pt x="784" y="392"/>
                  </a:lnTo>
                  <a:lnTo>
                    <a:pt x="798" y="387"/>
                  </a:lnTo>
                  <a:lnTo>
                    <a:pt x="812" y="383"/>
                  </a:lnTo>
                  <a:lnTo>
                    <a:pt x="826" y="374"/>
                  </a:lnTo>
                  <a:lnTo>
                    <a:pt x="845" y="365"/>
                  </a:lnTo>
                  <a:lnTo>
                    <a:pt x="887" y="342"/>
                  </a:lnTo>
                  <a:lnTo>
                    <a:pt x="938" y="301"/>
                  </a:lnTo>
                  <a:lnTo>
                    <a:pt x="910" y="328"/>
                  </a:lnTo>
                  <a:lnTo>
                    <a:pt x="892" y="355"/>
                  </a:lnTo>
                  <a:lnTo>
                    <a:pt x="878" y="378"/>
                  </a:lnTo>
                  <a:lnTo>
                    <a:pt x="868" y="396"/>
                  </a:lnTo>
                  <a:lnTo>
                    <a:pt x="836" y="460"/>
                  </a:lnTo>
                  <a:close/>
                  <a:moveTo>
                    <a:pt x="906" y="506"/>
                  </a:moveTo>
                  <a:lnTo>
                    <a:pt x="901" y="497"/>
                  </a:lnTo>
                  <a:lnTo>
                    <a:pt x="896" y="492"/>
                  </a:lnTo>
                  <a:lnTo>
                    <a:pt x="896" y="483"/>
                  </a:lnTo>
                  <a:lnTo>
                    <a:pt x="896" y="478"/>
                  </a:lnTo>
                  <a:lnTo>
                    <a:pt x="892" y="469"/>
                  </a:lnTo>
                  <a:lnTo>
                    <a:pt x="892" y="465"/>
                  </a:lnTo>
                  <a:lnTo>
                    <a:pt x="892" y="460"/>
                  </a:lnTo>
                  <a:lnTo>
                    <a:pt x="892" y="451"/>
                  </a:lnTo>
                  <a:lnTo>
                    <a:pt x="896" y="437"/>
                  </a:lnTo>
                  <a:lnTo>
                    <a:pt x="896" y="424"/>
                  </a:lnTo>
                  <a:lnTo>
                    <a:pt x="901" y="410"/>
                  </a:lnTo>
                  <a:lnTo>
                    <a:pt x="906" y="396"/>
                  </a:lnTo>
                  <a:lnTo>
                    <a:pt x="910" y="383"/>
                  </a:lnTo>
                  <a:lnTo>
                    <a:pt x="915" y="365"/>
                  </a:lnTo>
                  <a:lnTo>
                    <a:pt x="924" y="351"/>
                  </a:lnTo>
                  <a:lnTo>
                    <a:pt x="934" y="333"/>
                  </a:lnTo>
                  <a:lnTo>
                    <a:pt x="938" y="324"/>
                  </a:lnTo>
                  <a:lnTo>
                    <a:pt x="943" y="314"/>
                  </a:lnTo>
                  <a:lnTo>
                    <a:pt x="948" y="305"/>
                  </a:lnTo>
                  <a:lnTo>
                    <a:pt x="952" y="301"/>
                  </a:lnTo>
                  <a:lnTo>
                    <a:pt x="957" y="292"/>
                  </a:lnTo>
                  <a:lnTo>
                    <a:pt x="966" y="287"/>
                  </a:lnTo>
                  <a:lnTo>
                    <a:pt x="971" y="283"/>
                  </a:lnTo>
                  <a:lnTo>
                    <a:pt x="976" y="278"/>
                  </a:lnTo>
                  <a:lnTo>
                    <a:pt x="971" y="287"/>
                  </a:lnTo>
                  <a:lnTo>
                    <a:pt x="966" y="296"/>
                  </a:lnTo>
                  <a:lnTo>
                    <a:pt x="962" y="305"/>
                  </a:lnTo>
                  <a:lnTo>
                    <a:pt x="957" y="314"/>
                  </a:lnTo>
                  <a:lnTo>
                    <a:pt x="957" y="324"/>
                  </a:lnTo>
                  <a:lnTo>
                    <a:pt x="952" y="333"/>
                  </a:lnTo>
                  <a:lnTo>
                    <a:pt x="952" y="337"/>
                  </a:lnTo>
                  <a:lnTo>
                    <a:pt x="952" y="346"/>
                  </a:lnTo>
                  <a:lnTo>
                    <a:pt x="952" y="355"/>
                  </a:lnTo>
                  <a:lnTo>
                    <a:pt x="952" y="365"/>
                  </a:lnTo>
                  <a:lnTo>
                    <a:pt x="952" y="369"/>
                  </a:lnTo>
                  <a:lnTo>
                    <a:pt x="952" y="378"/>
                  </a:lnTo>
                  <a:lnTo>
                    <a:pt x="952" y="387"/>
                  </a:lnTo>
                  <a:lnTo>
                    <a:pt x="957" y="396"/>
                  </a:lnTo>
                  <a:lnTo>
                    <a:pt x="962" y="406"/>
                  </a:lnTo>
                  <a:lnTo>
                    <a:pt x="962" y="415"/>
                  </a:lnTo>
                  <a:lnTo>
                    <a:pt x="971" y="424"/>
                  </a:lnTo>
                  <a:lnTo>
                    <a:pt x="976" y="433"/>
                  </a:lnTo>
                  <a:lnTo>
                    <a:pt x="980" y="442"/>
                  </a:lnTo>
                  <a:lnTo>
                    <a:pt x="985" y="447"/>
                  </a:lnTo>
                  <a:lnTo>
                    <a:pt x="985" y="451"/>
                  </a:lnTo>
                  <a:lnTo>
                    <a:pt x="985" y="456"/>
                  </a:lnTo>
                  <a:lnTo>
                    <a:pt x="990" y="460"/>
                  </a:lnTo>
                  <a:lnTo>
                    <a:pt x="990" y="465"/>
                  </a:lnTo>
                  <a:lnTo>
                    <a:pt x="990" y="474"/>
                  </a:lnTo>
                  <a:lnTo>
                    <a:pt x="990" y="478"/>
                  </a:lnTo>
                  <a:lnTo>
                    <a:pt x="990" y="488"/>
                  </a:lnTo>
                  <a:lnTo>
                    <a:pt x="990" y="492"/>
                  </a:lnTo>
                  <a:lnTo>
                    <a:pt x="985" y="497"/>
                  </a:lnTo>
                  <a:lnTo>
                    <a:pt x="985" y="501"/>
                  </a:lnTo>
                  <a:lnTo>
                    <a:pt x="985" y="506"/>
                  </a:lnTo>
                  <a:lnTo>
                    <a:pt x="980" y="510"/>
                  </a:lnTo>
                  <a:lnTo>
                    <a:pt x="980" y="515"/>
                  </a:lnTo>
                  <a:lnTo>
                    <a:pt x="976" y="519"/>
                  </a:lnTo>
                  <a:lnTo>
                    <a:pt x="971" y="524"/>
                  </a:lnTo>
                  <a:lnTo>
                    <a:pt x="966" y="524"/>
                  </a:lnTo>
                  <a:lnTo>
                    <a:pt x="966" y="529"/>
                  </a:lnTo>
                  <a:lnTo>
                    <a:pt x="962" y="529"/>
                  </a:lnTo>
                  <a:lnTo>
                    <a:pt x="957" y="529"/>
                  </a:lnTo>
                  <a:lnTo>
                    <a:pt x="952" y="529"/>
                  </a:lnTo>
                  <a:lnTo>
                    <a:pt x="948" y="529"/>
                  </a:lnTo>
                  <a:lnTo>
                    <a:pt x="943" y="529"/>
                  </a:lnTo>
                  <a:lnTo>
                    <a:pt x="938" y="529"/>
                  </a:lnTo>
                  <a:lnTo>
                    <a:pt x="934" y="529"/>
                  </a:lnTo>
                  <a:lnTo>
                    <a:pt x="929" y="524"/>
                  </a:lnTo>
                  <a:lnTo>
                    <a:pt x="924" y="524"/>
                  </a:lnTo>
                  <a:lnTo>
                    <a:pt x="920" y="519"/>
                  </a:lnTo>
                  <a:lnTo>
                    <a:pt x="915" y="515"/>
                  </a:lnTo>
                  <a:lnTo>
                    <a:pt x="910" y="510"/>
                  </a:lnTo>
                  <a:lnTo>
                    <a:pt x="906" y="506"/>
                  </a:lnTo>
                  <a:close/>
                  <a:moveTo>
                    <a:pt x="1186" y="255"/>
                  </a:moveTo>
                  <a:lnTo>
                    <a:pt x="1190" y="260"/>
                  </a:lnTo>
                  <a:lnTo>
                    <a:pt x="1195" y="264"/>
                  </a:lnTo>
                  <a:lnTo>
                    <a:pt x="1200" y="269"/>
                  </a:lnTo>
                  <a:lnTo>
                    <a:pt x="1200" y="274"/>
                  </a:lnTo>
                  <a:lnTo>
                    <a:pt x="1204" y="274"/>
                  </a:lnTo>
                  <a:lnTo>
                    <a:pt x="1204" y="278"/>
                  </a:lnTo>
                  <a:lnTo>
                    <a:pt x="1209" y="278"/>
                  </a:lnTo>
                  <a:lnTo>
                    <a:pt x="1209" y="283"/>
                  </a:lnTo>
                  <a:lnTo>
                    <a:pt x="1209" y="287"/>
                  </a:lnTo>
                  <a:lnTo>
                    <a:pt x="1214" y="287"/>
                  </a:lnTo>
                  <a:lnTo>
                    <a:pt x="1214" y="292"/>
                  </a:lnTo>
                  <a:lnTo>
                    <a:pt x="1214" y="296"/>
                  </a:lnTo>
                  <a:lnTo>
                    <a:pt x="1214" y="301"/>
                  </a:lnTo>
                  <a:lnTo>
                    <a:pt x="1214" y="305"/>
                  </a:lnTo>
                  <a:lnTo>
                    <a:pt x="1214" y="310"/>
                  </a:lnTo>
                  <a:lnTo>
                    <a:pt x="1214" y="314"/>
                  </a:lnTo>
                  <a:lnTo>
                    <a:pt x="1214" y="319"/>
                  </a:lnTo>
                  <a:lnTo>
                    <a:pt x="1209" y="319"/>
                  </a:lnTo>
                  <a:lnTo>
                    <a:pt x="1209" y="324"/>
                  </a:lnTo>
                  <a:lnTo>
                    <a:pt x="1204" y="324"/>
                  </a:lnTo>
                  <a:lnTo>
                    <a:pt x="1204" y="328"/>
                  </a:lnTo>
                  <a:lnTo>
                    <a:pt x="1200" y="328"/>
                  </a:lnTo>
                  <a:lnTo>
                    <a:pt x="1200" y="333"/>
                  </a:lnTo>
                  <a:lnTo>
                    <a:pt x="1195" y="333"/>
                  </a:lnTo>
                  <a:lnTo>
                    <a:pt x="1190" y="333"/>
                  </a:lnTo>
                  <a:lnTo>
                    <a:pt x="1190" y="337"/>
                  </a:lnTo>
                  <a:lnTo>
                    <a:pt x="1186" y="337"/>
                  </a:lnTo>
                  <a:lnTo>
                    <a:pt x="1181" y="337"/>
                  </a:lnTo>
                  <a:lnTo>
                    <a:pt x="1172" y="337"/>
                  </a:lnTo>
                  <a:lnTo>
                    <a:pt x="1167" y="337"/>
                  </a:lnTo>
                  <a:lnTo>
                    <a:pt x="1158" y="337"/>
                  </a:lnTo>
                  <a:lnTo>
                    <a:pt x="1153" y="337"/>
                  </a:lnTo>
                  <a:lnTo>
                    <a:pt x="1148" y="337"/>
                  </a:lnTo>
                  <a:lnTo>
                    <a:pt x="1144" y="337"/>
                  </a:lnTo>
                  <a:lnTo>
                    <a:pt x="1139" y="337"/>
                  </a:lnTo>
                  <a:lnTo>
                    <a:pt x="1134" y="333"/>
                  </a:lnTo>
                  <a:lnTo>
                    <a:pt x="1097" y="319"/>
                  </a:lnTo>
                  <a:lnTo>
                    <a:pt x="1088" y="314"/>
                  </a:lnTo>
                  <a:lnTo>
                    <a:pt x="1078" y="310"/>
                  </a:lnTo>
                  <a:lnTo>
                    <a:pt x="1069" y="305"/>
                  </a:lnTo>
                  <a:lnTo>
                    <a:pt x="1060" y="305"/>
                  </a:lnTo>
                  <a:lnTo>
                    <a:pt x="1050" y="305"/>
                  </a:lnTo>
                  <a:lnTo>
                    <a:pt x="1041" y="301"/>
                  </a:lnTo>
                  <a:lnTo>
                    <a:pt x="1036" y="301"/>
                  </a:lnTo>
                  <a:lnTo>
                    <a:pt x="1027" y="301"/>
                  </a:lnTo>
                  <a:lnTo>
                    <a:pt x="1022" y="305"/>
                  </a:lnTo>
                  <a:lnTo>
                    <a:pt x="1013" y="305"/>
                  </a:lnTo>
                  <a:lnTo>
                    <a:pt x="1004" y="305"/>
                  </a:lnTo>
                  <a:lnTo>
                    <a:pt x="994" y="310"/>
                  </a:lnTo>
                  <a:lnTo>
                    <a:pt x="985" y="314"/>
                  </a:lnTo>
                  <a:lnTo>
                    <a:pt x="980" y="319"/>
                  </a:lnTo>
                  <a:lnTo>
                    <a:pt x="971" y="319"/>
                  </a:lnTo>
                  <a:lnTo>
                    <a:pt x="957" y="328"/>
                  </a:lnTo>
                  <a:lnTo>
                    <a:pt x="971" y="319"/>
                  </a:lnTo>
                  <a:lnTo>
                    <a:pt x="980" y="305"/>
                  </a:lnTo>
                  <a:lnTo>
                    <a:pt x="999" y="296"/>
                  </a:lnTo>
                  <a:lnTo>
                    <a:pt x="1013" y="287"/>
                  </a:lnTo>
                  <a:lnTo>
                    <a:pt x="1050" y="269"/>
                  </a:lnTo>
                  <a:lnTo>
                    <a:pt x="1078" y="255"/>
                  </a:lnTo>
                  <a:lnTo>
                    <a:pt x="1092" y="255"/>
                  </a:lnTo>
                  <a:lnTo>
                    <a:pt x="1106" y="251"/>
                  </a:lnTo>
                  <a:lnTo>
                    <a:pt x="1120" y="246"/>
                  </a:lnTo>
                  <a:lnTo>
                    <a:pt x="1134" y="246"/>
                  </a:lnTo>
                  <a:lnTo>
                    <a:pt x="1139" y="246"/>
                  </a:lnTo>
                  <a:lnTo>
                    <a:pt x="1148" y="246"/>
                  </a:lnTo>
                  <a:lnTo>
                    <a:pt x="1153" y="246"/>
                  </a:lnTo>
                  <a:lnTo>
                    <a:pt x="1162" y="251"/>
                  </a:lnTo>
                  <a:lnTo>
                    <a:pt x="1167" y="251"/>
                  </a:lnTo>
                  <a:lnTo>
                    <a:pt x="1172" y="251"/>
                  </a:lnTo>
                  <a:lnTo>
                    <a:pt x="1181" y="255"/>
                  </a:lnTo>
                  <a:lnTo>
                    <a:pt x="1186" y="255"/>
                  </a:lnTo>
                  <a:close/>
                  <a:moveTo>
                    <a:pt x="1181" y="756"/>
                  </a:moveTo>
                  <a:lnTo>
                    <a:pt x="1176" y="756"/>
                  </a:lnTo>
                  <a:lnTo>
                    <a:pt x="1172" y="756"/>
                  </a:lnTo>
                  <a:lnTo>
                    <a:pt x="1167" y="756"/>
                  </a:lnTo>
                  <a:lnTo>
                    <a:pt x="1162" y="752"/>
                  </a:lnTo>
                  <a:lnTo>
                    <a:pt x="1162" y="747"/>
                  </a:lnTo>
                  <a:lnTo>
                    <a:pt x="1158" y="747"/>
                  </a:lnTo>
                  <a:lnTo>
                    <a:pt x="1158" y="743"/>
                  </a:lnTo>
                  <a:lnTo>
                    <a:pt x="1158" y="738"/>
                  </a:lnTo>
                  <a:lnTo>
                    <a:pt x="1158" y="733"/>
                  </a:lnTo>
                  <a:lnTo>
                    <a:pt x="1158" y="729"/>
                  </a:lnTo>
                  <a:lnTo>
                    <a:pt x="1162" y="729"/>
                  </a:lnTo>
                  <a:lnTo>
                    <a:pt x="1162" y="724"/>
                  </a:lnTo>
                  <a:lnTo>
                    <a:pt x="1162" y="720"/>
                  </a:lnTo>
                  <a:lnTo>
                    <a:pt x="1167" y="715"/>
                  </a:lnTo>
                  <a:lnTo>
                    <a:pt x="1167" y="711"/>
                  </a:lnTo>
                  <a:lnTo>
                    <a:pt x="1172" y="706"/>
                  </a:lnTo>
                  <a:lnTo>
                    <a:pt x="1176" y="702"/>
                  </a:lnTo>
                  <a:lnTo>
                    <a:pt x="1176" y="697"/>
                  </a:lnTo>
                  <a:lnTo>
                    <a:pt x="1181" y="697"/>
                  </a:lnTo>
                  <a:lnTo>
                    <a:pt x="1186" y="692"/>
                  </a:lnTo>
                  <a:lnTo>
                    <a:pt x="1190" y="692"/>
                  </a:lnTo>
                  <a:lnTo>
                    <a:pt x="1190" y="688"/>
                  </a:lnTo>
                  <a:lnTo>
                    <a:pt x="1195" y="688"/>
                  </a:lnTo>
                  <a:lnTo>
                    <a:pt x="1200" y="688"/>
                  </a:lnTo>
                  <a:lnTo>
                    <a:pt x="1204" y="688"/>
                  </a:lnTo>
                  <a:lnTo>
                    <a:pt x="1204" y="692"/>
                  </a:lnTo>
                  <a:lnTo>
                    <a:pt x="1209" y="692"/>
                  </a:lnTo>
                  <a:lnTo>
                    <a:pt x="1214" y="697"/>
                  </a:lnTo>
                  <a:lnTo>
                    <a:pt x="1218" y="702"/>
                  </a:lnTo>
                  <a:lnTo>
                    <a:pt x="1223" y="711"/>
                  </a:lnTo>
                  <a:lnTo>
                    <a:pt x="1228" y="715"/>
                  </a:lnTo>
                  <a:lnTo>
                    <a:pt x="1233" y="724"/>
                  </a:lnTo>
                  <a:lnTo>
                    <a:pt x="1237" y="729"/>
                  </a:lnTo>
                  <a:lnTo>
                    <a:pt x="1237" y="738"/>
                  </a:lnTo>
                  <a:lnTo>
                    <a:pt x="1242" y="743"/>
                  </a:lnTo>
                  <a:lnTo>
                    <a:pt x="1242" y="752"/>
                  </a:lnTo>
                  <a:lnTo>
                    <a:pt x="1242" y="761"/>
                  </a:lnTo>
                  <a:lnTo>
                    <a:pt x="1242" y="770"/>
                  </a:lnTo>
                  <a:lnTo>
                    <a:pt x="1242" y="779"/>
                  </a:lnTo>
                  <a:lnTo>
                    <a:pt x="1242" y="788"/>
                  </a:lnTo>
                  <a:lnTo>
                    <a:pt x="1242" y="797"/>
                  </a:lnTo>
                  <a:lnTo>
                    <a:pt x="1242" y="811"/>
                  </a:lnTo>
                  <a:lnTo>
                    <a:pt x="1237" y="820"/>
                  </a:lnTo>
                  <a:lnTo>
                    <a:pt x="1233" y="829"/>
                  </a:lnTo>
                  <a:lnTo>
                    <a:pt x="1233" y="838"/>
                  </a:lnTo>
                  <a:lnTo>
                    <a:pt x="1228" y="847"/>
                  </a:lnTo>
                  <a:lnTo>
                    <a:pt x="1223" y="856"/>
                  </a:lnTo>
                  <a:lnTo>
                    <a:pt x="1218" y="866"/>
                  </a:lnTo>
                  <a:lnTo>
                    <a:pt x="1209" y="870"/>
                  </a:lnTo>
                  <a:lnTo>
                    <a:pt x="1204" y="879"/>
                  </a:lnTo>
                  <a:lnTo>
                    <a:pt x="1200" y="888"/>
                  </a:lnTo>
                  <a:lnTo>
                    <a:pt x="1190" y="893"/>
                  </a:lnTo>
                  <a:lnTo>
                    <a:pt x="1186" y="902"/>
                  </a:lnTo>
                  <a:lnTo>
                    <a:pt x="1176" y="911"/>
                  </a:lnTo>
                  <a:lnTo>
                    <a:pt x="1167" y="920"/>
                  </a:lnTo>
                  <a:lnTo>
                    <a:pt x="1158" y="925"/>
                  </a:lnTo>
                  <a:lnTo>
                    <a:pt x="1144" y="929"/>
                  </a:lnTo>
                  <a:lnTo>
                    <a:pt x="1134" y="934"/>
                  </a:lnTo>
                  <a:lnTo>
                    <a:pt x="1125" y="938"/>
                  </a:lnTo>
                  <a:lnTo>
                    <a:pt x="1111" y="943"/>
                  </a:lnTo>
                  <a:lnTo>
                    <a:pt x="1106" y="948"/>
                  </a:lnTo>
                  <a:lnTo>
                    <a:pt x="1102" y="948"/>
                  </a:lnTo>
                  <a:lnTo>
                    <a:pt x="1092" y="948"/>
                  </a:lnTo>
                  <a:lnTo>
                    <a:pt x="1088" y="948"/>
                  </a:lnTo>
                  <a:lnTo>
                    <a:pt x="1083" y="948"/>
                  </a:lnTo>
                  <a:lnTo>
                    <a:pt x="1078" y="948"/>
                  </a:lnTo>
                  <a:lnTo>
                    <a:pt x="1078" y="952"/>
                  </a:lnTo>
                  <a:lnTo>
                    <a:pt x="1078" y="957"/>
                  </a:lnTo>
                  <a:lnTo>
                    <a:pt x="1083" y="961"/>
                  </a:lnTo>
                  <a:lnTo>
                    <a:pt x="1088" y="966"/>
                  </a:lnTo>
                  <a:lnTo>
                    <a:pt x="1092" y="970"/>
                  </a:lnTo>
                  <a:lnTo>
                    <a:pt x="1102" y="975"/>
                  </a:lnTo>
                  <a:lnTo>
                    <a:pt x="1106" y="979"/>
                  </a:lnTo>
                  <a:lnTo>
                    <a:pt x="1111" y="979"/>
                  </a:lnTo>
                  <a:lnTo>
                    <a:pt x="1116" y="979"/>
                  </a:lnTo>
                  <a:lnTo>
                    <a:pt x="1120" y="979"/>
                  </a:lnTo>
                  <a:lnTo>
                    <a:pt x="1125" y="979"/>
                  </a:lnTo>
                  <a:lnTo>
                    <a:pt x="1130" y="979"/>
                  </a:lnTo>
                  <a:lnTo>
                    <a:pt x="1134" y="979"/>
                  </a:lnTo>
                  <a:lnTo>
                    <a:pt x="1139" y="979"/>
                  </a:lnTo>
                  <a:lnTo>
                    <a:pt x="1144" y="979"/>
                  </a:lnTo>
                  <a:lnTo>
                    <a:pt x="1144" y="975"/>
                  </a:lnTo>
                  <a:lnTo>
                    <a:pt x="1148" y="975"/>
                  </a:lnTo>
                  <a:lnTo>
                    <a:pt x="1153" y="975"/>
                  </a:lnTo>
                  <a:lnTo>
                    <a:pt x="1167" y="966"/>
                  </a:lnTo>
                  <a:lnTo>
                    <a:pt x="1181" y="961"/>
                  </a:lnTo>
                  <a:lnTo>
                    <a:pt x="1186" y="961"/>
                  </a:lnTo>
                  <a:lnTo>
                    <a:pt x="1190" y="961"/>
                  </a:lnTo>
                  <a:lnTo>
                    <a:pt x="1195" y="961"/>
                  </a:lnTo>
                  <a:lnTo>
                    <a:pt x="1200" y="961"/>
                  </a:lnTo>
                  <a:lnTo>
                    <a:pt x="1204" y="961"/>
                  </a:lnTo>
                  <a:lnTo>
                    <a:pt x="1209" y="966"/>
                  </a:lnTo>
                  <a:lnTo>
                    <a:pt x="1214" y="966"/>
                  </a:lnTo>
                  <a:lnTo>
                    <a:pt x="1218" y="970"/>
                  </a:lnTo>
                  <a:lnTo>
                    <a:pt x="1223" y="975"/>
                  </a:lnTo>
                  <a:lnTo>
                    <a:pt x="1228" y="979"/>
                  </a:lnTo>
                  <a:lnTo>
                    <a:pt x="1228" y="984"/>
                  </a:lnTo>
                  <a:lnTo>
                    <a:pt x="1228" y="989"/>
                  </a:lnTo>
                  <a:lnTo>
                    <a:pt x="1228" y="993"/>
                  </a:lnTo>
                  <a:lnTo>
                    <a:pt x="1233" y="993"/>
                  </a:lnTo>
                  <a:lnTo>
                    <a:pt x="1233" y="998"/>
                  </a:lnTo>
                  <a:lnTo>
                    <a:pt x="1233" y="1002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8" y="1011"/>
                  </a:lnTo>
                  <a:lnTo>
                    <a:pt x="1228" y="1016"/>
                  </a:lnTo>
                  <a:lnTo>
                    <a:pt x="1223" y="1020"/>
                  </a:lnTo>
                  <a:lnTo>
                    <a:pt x="1218" y="1025"/>
                  </a:lnTo>
                  <a:lnTo>
                    <a:pt x="1214" y="1030"/>
                  </a:lnTo>
                  <a:lnTo>
                    <a:pt x="1209" y="1030"/>
                  </a:lnTo>
                  <a:lnTo>
                    <a:pt x="1204" y="1034"/>
                  </a:lnTo>
                  <a:lnTo>
                    <a:pt x="1200" y="1034"/>
                  </a:lnTo>
                  <a:lnTo>
                    <a:pt x="1195" y="1039"/>
                  </a:lnTo>
                  <a:lnTo>
                    <a:pt x="1190" y="1039"/>
                  </a:lnTo>
                  <a:lnTo>
                    <a:pt x="1186" y="1039"/>
                  </a:lnTo>
                  <a:lnTo>
                    <a:pt x="1181" y="1043"/>
                  </a:lnTo>
                  <a:lnTo>
                    <a:pt x="1176" y="1043"/>
                  </a:lnTo>
                  <a:lnTo>
                    <a:pt x="1172" y="1043"/>
                  </a:lnTo>
                  <a:lnTo>
                    <a:pt x="1167" y="1043"/>
                  </a:lnTo>
                  <a:lnTo>
                    <a:pt x="1162" y="1043"/>
                  </a:lnTo>
                  <a:lnTo>
                    <a:pt x="1158" y="1043"/>
                  </a:lnTo>
                  <a:lnTo>
                    <a:pt x="1153" y="1043"/>
                  </a:lnTo>
                  <a:lnTo>
                    <a:pt x="1148" y="1039"/>
                  </a:lnTo>
                  <a:lnTo>
                    <a:pt x="1144" y="1039"/>
                  </a:lnTo>
                  <a:lnTo>
                    <a:pt x="1134" y="1034"/>
                  </a:lnTo>
                  <a:lnTo>
                    <a:pt x="1125" y="1030"/>
                  </a:lnTo>
                  <a:lnTo>
                    <a:pt x="1120" y="1025"/>
                  </a:lnTo>
                  <a:lnTo>
                    <a:pt x="1111" y="1020"/>
                  </a:lnTo>
                  <a:lnTo>
                    <a:pt x="1102" y="1011"/>
                  </a:lnTo>
                  <a:lnTo>
                    <a:pt x="1097" y="1007"/>
                  </a:lnTo>
                  <a:lnTo>
                    <a:pt x="1088" y="998"/>
                  </a:lnTo>
                  <a:lnTo>
                    <a:pt x="1083" y="998"/>
                  </a:lnTo>
                  <a:lnTo>
                    <a:pt x="1083" y="993"/>
                  </a:lnTo>
                  <a:lnTo>
                    <a:pt x="1078" y="989"/>
                  </a:lnTo>
                  <a:lnTo>
                    <a:pt x="1074" y="989"/>
                  </a:lnTo>
                  <a:lnTo>
                    <a:pt x="1078" y="993"/>
                  </a:lnTo>
                  <a:lnTo>
                    <a:pt x="1078" y="998"/>
                  </a:lnTo>
                  <a:lnTo>
                    <a:pt x="1083" y="1002"/>
                  </a:lnTo>
                  <a:lnTo>
                    <a:pt x="1083" y="1007"/>
                  </a:lnTo>
                  <a:lnTo>
                    <a:pt x="1088" y="1011"/>
                  </a:lnTo>
                  <a:lnTo>
                    <a:pt x="1092" y="1016"/>
                  </a:lnTo>
                  <a:lnTo>
                    <a:pt x="1102" y="1030"/>
                  </a:lnTo>
                  <a:lnTo>
                    <a:pt x="1111" y="1039"/>
                  </a:lnTo>
                  <a:lnTo>
                    <a:pt x="1116" y="1043"/>
                  </a:lnTo>
                  <a:lnTo>
                    <a:pt x="1120" y="1048"/>
                  </a:lnTo>
                  <a:lnTo>
                    <a:pt x="1125" y="1052"/>
                  </a:lnTo>
                  <a:lnTo>
                    <a:pt x="1130" y="1052"/>
                  </a:lnTo>
                  <a:lnTo>
                    <a:pt x="1134" y="1057"/>
                  </a:lnTo>
                  <a:lnTo>
                    <a:pt x="1139" y="1061"/>
                  </a:lnTo>
                  <a:lnTo>
                    <a:pt x="1139" y="1066"/>
                  </a:lnTo>
                  <a:lnTo>
                    <a:pt x="1144" y="1070"/>
                  </a:lnTo>
                  <a:lnTo>
                    <a:pt x="1144" y="1075"/>
                  </a:lnTo>
                  <a:lnTo>
                    <a:pt x="1148" y="1075"/>
                  </a:lnTo>
                  <a:lnTo>
                    <a:pt x="1148" y="1080"/>
                  </a:lnTo>
                  <a:lnTo>
                    <a:pt x="1148" y="1084"/>
                  </a:lnTo>
                  <a:lnTo>
                    <a:pt x="1148" y="1089"/>
                  </a:lnTo>
                  <a:lnTo>
                    <a:pt x="1153" y="1093"/>
                  </a:lnTo>
                  <a:lnTo>
                    <a:pt x="1153" y="1098"/>
                  </a:lnTo>
                  <a:lnTo>
                    <a:pt x="1148" y="1102"/>
                  </a:lnTo>
                  <a:lnTo>
                    <a:pt x="1148" y="1107"/>
                  </a:lnTo>
                  <a:lnTo>
                    <a:pt x="1148" y="1111"/>
                  </a:lnTo>
                  <a:lnTo>
                    <a:pt x="1148" y="1116"/>
                  </a:lnTo>
                  <a:lnTo>
                    <a:pt x="1144" y="1121"/>
                  </a:lnTo>
                  <a:lnTo>
                    <a:pt x="1139" y="1125"/>
                  </a:lnTo>
                  <a:lnTo>
                    <a:pt x="1134" y="1125"/>
                  </a:lnTo>
                  <a:lnTo>
                    <a:pt x="1134" y="1130"/>
                  </a:lnTo>
                  <a:lnTo>
                    <a:pt x="1130" y="1130"/>
                  </a:lnTo>
                  <a:lnTo>
                    <a:pt x="1125" y="1130"/>
                  </a:lnTo>
                  <a:lnTo>
                    <a:pt x="1120" y="1130"/>
                  </a:lnTo>
                  <a:lnTo>
                    <a:pt x="1116" y="1130"/>
                  </a:lnTo>
                  <a:lnTo>
                    <a:pt x="1116" y="1125"/>
                  </a:lnTo>
                  <a:lnTo>
                    <a:pt x="1111" y="1125"/>
                  </a:lnTo>
                  <a:lnTo>
                    <a:pt x="1106" y="1121"/>
                  </a:lnTo>
                  <a:lnTo>
                    <a:pt x="1106" y="1116"/>
                  </a:lnTo>
                  <a:lnTo>
                    <a:pt x="1102" y="1116"/>
                  </a:lnTo>
                  <a:lnTo>
                    <a:pt x="1102" y="1111"/>
                  </a:lnTo>
                  <a:lnTo>
                    <a:pt x="1102" y="1107"/>
                  </a:lnTo>
                  <a:lnTo>
                    <a:pt x="1097" y="1107"/>
                  </a:lnTo>
                  <a:lnTo>
                    <a:pt x="1097" y="1102"/>
                  </a:lnTo>
                  <a:lnTo>
                    <a:pt x="1092" y="1084"/>
                  </a:lnTo>
                  <a:lnTo>
                    <a:pt x="1092" y="1080"/>
                  </a:lnTo>
                  <a:lnTo>
                    <a:pt x="1088" y="1075"/>
                  </a:lnTo>
                  <a:lnTo>
                    <a:pt x="1088" y="1070"/>
                  </a:lnTo>
                  <a:lnTo>
                    <a:pt x="1083" y="1066"/>
                  </a:lnTo>
                  <a:lnTo>
                    <a:pt x="1083" y="1057"/>
                  </a:lnTo>
                  <a:lnTo>
                    <a:pt x="1083" y="1048"/>
                  </a:lnTo>
                  <a:lnTo>
                    <a:pt x="1078" y="1043"/>
                  </a:lnTo>
                  <a:lnTo>
                    <a:pt x="1078" y="1039"/>
                  </a:lnTo>
                  <a:lnTo>
                    <a:pt x="1078" y="1034"/>
                  </a:lnTo>
                  <a:lnTo>
                    <a:pt x="1074" y="1034"/>
                  </a:lnTo>
                  <a:lnTo>
                    <a:pt x="1074" y="1048"/>
                  </a:lnTo>
                  <a:lnTo>
                    <a:pt x="1074" y="1061"/>
                  </a:lnTo>
                  <a:lnTo>
                    <a:pt x="1074" y="1216"/>
                  </a:lnTo>
                  <a:lnTo>
                    <a:pt x="1055" y="1216"/>
                  </a:lnTo>
                  <a:lnTo>
                    <a:pt x="1055" y="1039"/>
                  </a:lnTo>
                  <a:lnTo>
                    <a:pt x="1055" y="1043"/>
                  </a:lnTo>
                  <a:lnTo>
                    <a:pt x="1050" y="1052"/>
                  </a:lnTo>
                  <a:lnTo>
                    <a:pt x="1050" y="1057"/>
                  </a:lnTo>
                  <a:lnTo>
                    <a:pt x="1046" y="1061"/>
                  </a:lnTo>
                  <a:lnTo>
                    <a:pt x="1041" y="1066"/>
                  </a:lnTo>
                  <a:lnTo>
                    <a:pt x="1036" y="1075"/>
                  </a:lnTo>
                  <a:lnTo>
                    <a:pt x="1032" y="1080"/>
                  </a:lnTo>
                  <a:lnTo>
                    <a:pt x="1027" y="1084"/>
                  </a:lnTo>
                  <a:lnTo>
                    <a:pt x="1027" y="1089"/>
                  </a:lnTo>
                  <a:lnTo>
                    <a:pt x="1022" y="1089"/>
                  </a:lnTo>
                  <a:lnTo>
                    <a:pt x="1018" y="1089"/>
                  </a:lnTo>
                  <a:lnTo>
                    <a:pt x="1018" y="1093"/>
                  </a:lnTo>
                  <a:lnTo>
                    <a:pt x="1013" y="1093"/>
                  </a:lnTo>
                  <a:lnTo>
                    <a:pt x="1008" y="1093"/>
                  </a:lnTo>
                  <a:lnTo>
                    <a:pt x="1004" y="1093"/>
                  </a:lnTo>
                  <a:lnTo>
                    <a:pt x="999" y="1093"/>
                  </a:lnTo>
                  <a:lnTo>
                    <a:pt x="994" y="1093"/>
                  </a:lnTo>
                  <a:lnTo>
                    <a:pt x="990" y="1089"/>
                  </a:lnTo>
                  <a:lnTo>
                    <a:pt x="985" y="1089"/>
                  </a:lnTo>
                  <a:lnTo>
                    <a:pt x="985" y="1084"/>
                  </a:lnTo>
                  <a:lnTo>
                    <a:pt x="980" y="1080"/>
                  </a:lnTo>
                  <a:lnTo>
                    <a:pt x="980" y="1075"/>
                  </a:lnTo>
                  <a:lnTo>
                    <a:pt x="980" y="1070"/>
                  </a:lnTo>
                  <a:lnTo>
                    <a:pt x="980" y="1066"/>
                  </a:lnTo>
                  <a:lnTo>
                    <a:pt x="980" y="1061"/>
                  </a:lnTo>
                  <a:lnTo>
                    <a:pt x="980" y="1057"/>
                  </a:lnTo>
                  <a:lnTo>
                    <a:pt x="985" y="1057"/>
                  </a:lnTo>
                  <a:lnTo>
                    <a:pt x="985" y="1052"/>
                  </a:lnTo>
                  <a:lnTo>
                    <a:pt x="990" y="1052"/>
                  </a:lnTo>
                  <a:lnTo>
                    <a:pt x="990" y="1048"/>
                  </a:lnTo>
                  <a:lnTo>
                    <a:pt x="1032" y="1030"/>
                  </a:lnTo>
                  <a:lnTo>
                    <a:pt x="1036" y="1025"/>
                  </a:lnTo>
                  <a:lnTo>
                    <a:pt x="1041" y="1025"/>
                  </a:lnTo>
                  <a:lnTo>
                    <a:pt x="1041" y="1020"/>
                  </a:lnTo>
                  <a:lnTo>
                    <a:pt x="1046" y="1020"/>
                  </a:lnTo>
                  <a:lnTo>
                    <a:pt x="1046" y="1016"/>
                  </a:lnTo>
                  <a:lnTo>
                    <a:pt x="1050" y="1016"/>
                  </a:lnTo>
                  <a:lnTo>
                    <a:pt x="1050" y="1011"/>
                  </a:lnTo>
                  <a:lnTo>
                    <a:pt x="1050" y="1007"/>
                  </a:lnTo>
                  <a:lnTo>
                    <a:pt x="1055" y="1007"/>
                  </a:lnTo>
                  <a:lnTo>
                    <a:pt x="1055" y="1002"/>
                  </a:lnTo>
                  <a:lnTo>
                    <a:pt x="1055" y="998"/>
                  </a:lnTo>
                  <a:lnTo>
                    <a:pt x="1055" y="966"/>
                  </a:lnTo>
                  <a:lnTo>
                    <a:pt x="1055" y="961"/>
                  </a:lnTo>
                  <a:lnTo>
                    <a:pt x="1055" y="957"/>
                  </a:lnTo>
                  <a:lnTo>
                    <a:pt x="1055" y="952"/>
                  </a:lnTo>
                  <a:lnTo>
                    <a:pt x="1055" y="948"/>
                  </a:lnTo>
                  <a:lnTo>
                    <a:pt x="1050" y="948"/>
                  </a:lnTo>
                  <a:lnTo>
                    <a:pt x="1050" y="943"/>
                  </a:lnTo>
                  <a:lnTo>
                    <a:pt x="1046" y="943"/>
                  </a:lnTo>
                  <a:lnTo>
                    <a:pt x="1046" y="938"/>
                  </a:lnTo>
                  <a:lnTo>
                    <a:pt x="1041" y="938"/>
                  </a:lnTo>
                  <a:lnTo>
                    <a:pt x="1036" y="934"/>
                  </a:lnTo>
                  <a:lnTo>
                    <a:pt x="1027" y="929"/>
                  </a:lnTo>
                  <a:lnTo>
                    <a:pt x="1013" y="920"/>
                  </a:lnTo>
                  <a:lnTo>
                    <a:pt x="1004" y="911"/>
                  </a:lnTo>
                  <a:lnTo>
                    <a:pt x="994" y="902"/>
                  </a:lnTo>
                  <a:lnTo>
                    <a:pt x="985" y="893"/>
                  </a:lnTo>
                  <a:lnTo>
                    <a:pt x="976" y="879"/>
                  </a:lnTo>
                  <a:lnTo>
                    <a:pt x="971" y="866"/>
                  </a:lnTo>
                  <a:lnTo>
                    <a:pt x="962" y="852"/>
                  </a:lnTo>
                  <a:lnTo>
                    <a:pt x="962" y="847"/>
                  </a:lnTo>
                  <a:lnTo>
                    <a:pt x="957" y="838"/>
                  </a:lnTo>
                  <a:lnTo>
                    <a:pt x="952" y="829"/>
                  </a:lnTo>
                  <a:lnTo>
                    <a:pt x="952" y="820"/>
                  </a:lnTo>
                  <a:lnTo>
                    <a:pt x="952" y="811"/>
                  </a:lnTo>
                  <a:lnTo>
                    <a:pt x="948" y="802"/>
                  </a:lnTo>
                  <a:lnTo>
                    <a:pt x="948" y="793"/>
                  </a:lnTo>
                  <a:lnTo>
                    <a:pt x="948" y="784"/>
                  </a:lnTo>
                  <a:lnTo>
                    <a:pt x="948" y="761"/>
                  </a:lnTo>
                  <a:lnTo>
                    <a:pt x="948" y="743"/>
                  </a:lnTo>
                  <a:lnTo>
                    <a:pt x="952" y="724"/>
                  </a:lnTo>
                  <a:lnTo>
                    <a:pt x="957" y="706"/>
                  </a:lnTo>
                  <a:lnTo>
                    <a:pt x="957" y="683"/>
                  </a:lnTo>
                  <a:lnTo>
                    <a:pt x="966" y="656"/>
                  </a:lnTo>
                  <a:lnTo>
                    <a:pt x="971" y="642"/>
                  </a:lnTo>
                  <a:lnTo>
                    <a:pt x="971" y="633"/>
                  </a:lnTo>
                  <a:lnTo>
                    <a:pt x="980" y="620"/>
                  </a:lnTo>
                  <a:lnTo>
                    <a:pt x="985" y="606"/>
                  </a:lnTo>
                  <a:lnTo>
                    <a:pt x="990" y="592"/>
                  </a:lnTo>
                  <a:lnTo>
                    <a:pt x="999" y="583"/>
                  </a:lnTo>
                  <a:lnTo>
                    <a:pt x="1022" y="551"/>
                  </a:lnTo>
                  <a:lnTo>
                    <a:pt x="1027" y="551"/>
                  </a:lnTo>
                  <a:lnTo>
                    <a:pt x="1027" y="547"/>
                  </a:lnTo>
                  <a:lnTo>
                    <a:pt x="1032" y="542"/>
                  </a:lnTo>
                  <a:lnTo>
                    <a:pt x="1036" y="542"/>
                  </a:lnTo>
                  <a:lnTo>
                    <a:pt x="1036" y="538"/>
                  </a:lnTo>
                  <a:lnTo>
                    <a:pt x="1041" y="538"/>
                  </a:lnTo>
                  <a:lnTo>
                    <a:pt x="1041" y="542"/>
                  </a:lnTo>
                  <a:lnTo>
                    <a:pt x="1036" y="547"/>
                  </a:lnTo>
                  <a:lnTo>
                    <a:pt x="1036" y="551"/>
                  </a:lnTo>
                  <a:lnTo>
                    <a:pt x="1032" y="556"/>
                  </a:lnTo>
                  <a:lnTo>
                    <a:pt x="1027" y="560"/>
                  </a:lnTo>
                  <a:lnTo>
                    <a:pt x="1022" y="565"/>
                  </a:lnTo>
                  <a:lnTo>
                    <a:pt x="1018" y="574"/>
                  </a:lnTo>
                  <a:lnTo>
                    <a:pt x="1013" y="579"/>
                  </a:lnTo>
                  <a:lnTo>
                    <a:pt x="1013" y="583"/>
                  </a:lnTo>
                  <a:lnTo>
                    <a:pt x="1008" y="592"/>
                  </a:lnTo>
                  <a:lnTo>
                    <a:pt x="1008" y="597"/>
                  </a:lnTo>
                  <a:lnTo>
                    <a:pt x="1004" y="601"/>
                  </a:lnTo>
                  <a:lnTo>
                    <a:pt x="999" y="629"/>
                  </a:lnTo>
                  <a:lnTo>
                    <a:pt x="994" y="656"/>
                  </a:lnTo>
                  <a:lnTo>
                    <a:pt x="994" y="688"/>
                  </a:lnTo>
                  <a:lnTo>
                    <a:pt x="994" y="724"/>
                  </a:lnTo>
                  <a:lnTo>
                    <a:pt x="994" y="729"/>
                  </a:lnTo>
                  <a:lnTo>
                    <a:pt x="994" y="733"/>
                  </a:lnTo>
                  <a:lnTo>
                    <a:pt x="990" y="733"/>
                  </a:lnTo>
                  <a:lnTo>
                    <a:pt x="990" y="729"/>
                  </a:lnTo>
                  <a:lnTo>
                    <a:pt x="985" y="729"/>
                  </a:lnTo>
                  <a:lnTo>
                    <a:pt x="971" y="720"/>
                  </a:lnTo>
                  <a:lnTo>
                    <a:pt x="966" y="729"/>
                  </a:lnTo>
                  <a:lnTo>
                    <a:pt x="966" y="743"/>
                  </a:lnTo>
                  <a:lnTo>
                    <a:pt x="966" y="756"/>
                  </a:lnTo>
                  <a:lnTo>
                    <a:pt x="966" y="765"/>
                  </a:lnTo>
                  <a:lnTo>
                    <a:pt x="971" y="779"/>
                  </a:lnTo>
                  <a:lnTo>
                    <a:pt x="971" y="793"/>
                  </a:lnTo>
                  <a:lnTo>
                    <a:pt x="976" y="802"/>
                  </a:lnTo>
                  <a:lnTo>
                    <a:pt x="980" y="815"/>
                  </a:lnTo>
                  <a:lnTo>
                    <a:pt x="990" y="825"/>
                  </a:lnTo>
                  <a:lnTo>
                    <a:pt x="994" y="834"/>
                  </a:lnTo>
                  <a:lnTo>
                    <a:pt x="1004" y="847"/>
                  </a:lnTo>
                  <a:lnTo>
                    <a:pt x="1008" y="856"/>
                  </a:lnTo>
                  <a:lnTo>
                    <a:pt x="1022" y="861"/>
                  </a:lnTo>
                  <a:lnTo>
                    <a:pt x="1032" y="870"/>
                  </a:lnTo>
                  <a:lnTo>
                    <a:pt x="1041" y="875"/>
                  </a:lnTo>
                  <a:lnTo>
                    <a:pt x="1050" y="884"/>
                  </a:lnTo>
                  <a:lnTo>
                    <a:pt x="1055" y="884"/>
                  </a:lnTo>
                  <a:lnTo>
                    <a:pt x="1055" y="879"/>
                  </a:lnTo>
                  <a:lnTo>
                    <a:pt x="1060" y="879"/>
                  </a:lnTo>
                  <a:lnTo>
                    <a:pt x="1055" y="879"/>
                  </a:lnTo>
                  <a:lnTo>
                    <a:pt x="1055" y="875"/>
                  </a:lnTo>
                  <a:lnTo>
                    <a:pt x="1050" y="856"/>
                  </a:lnTo>
                  <a:lnTo>
                    <a:pt x="1046" y="843"/>
                  </a:lnTo>
                  <a:lnTo>
                    <a:pt x="1046" y="825"/>
                  </a:lnTo>
                  <a:lnTo>
                    <a:pt x="1046" y="806"/>
                  </a:lnTo>
                  <a:lnTo>
                    <a:pt x="1046" y="788"/>
                  </a:lnTo>
                  <a:lnTo>
                    <a:pt x="1046" y="774"/>
                  </a:lnTo>
                  <a:lnTo>
                    <a:pt x="1050" y="756"/>
                  </a:lnTo>
                  <a:lnTo>
                    <a:pt x="1055" y="738"/>
                  </a:lnTo>
                  <a:lnTo>
                    <a:pt x="1060" y="729"/>
                  </a:lnTo>
                  <a:lnTo>
                    <a:pt x="1064" y="715"/>
                  </a:lnTo>
                  <a:lnTo>
                    <a:pt x="1074" y="706"/>
                  </a:lnTo>
                  <a:lnTo>
                    <a:pt x="1083" y="692"/>
                  </a:lnTo>
                  <a:lnTo>
                    <a:pt x="1116" y="652"/>
                  </a:lnTo>
                  <a:lnTo>
                    <a:pt x="1130" y="642"/>
                  </a:lnTo>
                  <a:lnTo>
                    <a:pt x="1144" y="629"/>
                  </a:lnTo>
                  <a:lnTo>
                    <a:pt x="1148" y="624"/>
                  </a:lnTo>
                  <a:lnTo>
                    <a:pt x="1158" y="615"/>
                  </a:lnTo>
                  <a:lnTo>
                    <a:pt x="1162" y="611"/>
                  </a:lnTo>
                  <a:lnTo>
                    <a:pt x="1167" y="601"/>
                  </a:lnTo>
                  <a:lnTo>
                    <a:pt x="1167" y="597"/>
                  </a:lnTo>
                  <a:lnTo>
                    <a:pt x="1172" y="597"/>
                  </a:lnTo>
                  <a:lnTo>
                    <a:pt x="1167" y="597"/>
                  </a:lnTo>
                  <a:lnTo>
                    <a:pt x="1162" y="597"/>
                  </a:lnTo>
                  <a:lnTo>
                    <a:pt x="1162" y="601"/>
                  </a:lnTo>
                  <a:lnTo>
                    <a:pt x="1158" y="601"/>
                  </a:lnTo>
                  <a:lnTo>
                    <a:pt x="1144" y="611"/>
                  </a:lnTo>
                  <a:lnTo>
                    <a:pt x="1139" y="615"/>
                  </a:lnTo>
                  <a:lnTo>
                    <a:pt x="1120" y="620"/>
                  </a:lnTo>
                  <a:lnTo>
                    <a:pt x="1097" y="624"/>
                  </a:lnTo>
                  <a:lnTo>
                    <a:pt x="1097" y="629"/>
                  </a:lnTo>
                  <a:lnTo>
                    <a:pt x="1092" y="629"/>
                  </a:lnTo>
                  <a:lnTo>
                    <a:pt x="1088" y="633"/>
                  </a:lnTo>
                  <a:lnTo>
                    <a:pt x="1083" y="633"/>
                  </a:lnTo>
                  <a:lnTo>
                    <a:pt x="1083" y="638"/>
                  </a:lnTo>
                  <a:lnTo>
                    <a:pt x="1078" y="638"/>
                  </a:lnTo>
                  <a:lnTo>
                    <a:pt x="1078" y="642"/>
                  </a:lnTo>
                  <a:lnTo>
                    <a:pt x="1074" y="642"/>
                  </a:lnTo>
                  <a:lnTo>
                    <a:pt x="1074" y="647"/>
                  </a:lnTo>
                  <a:lnTo>
                    <a:pt x="1069" y="652"/>
                  </a:lnTo>
                  <a:lnTo>
                    <a:pt x="1069" y="656"/>
                  </a:lnTo>
                  <a:lnTo>
                    <a:pt x="1069" y="661"/>
                  </a:lnTo>
                  <a:lnTo>
                    <a:pt x="1069" y="665"/>
                  </a:lnTo>
                  <a:lnTo>
                    <a:pt x="1064" y="665"/>
                  </a:lnTo>
                  <a:lnTo>
                    <a:pt x="1064" y="670"/>
                  </a:lnTo>
                  <a:lnTo>
                    <a:pt x="1064" y="674"/>
                  </a:lnTo>
                  <a:lnTo>
                    <a:pt x="1060" y="674"/>
                  </a:lnTo>
                  <a:lnTo>
                    <a:pt x="1055" y="674"/>
                  </a:lnTo>
                  <a:lnTo>
                    <a:pt x="1050" y="674"/>
                  </a:lnTo>
                  <a:lnTo>
                    <a:pt x="1050" y="670"/>
                  </a:lnTo>
                  <a:lnTo>
                    <a:pt x="1050" y="665"/>
                  </a:lnTo>
                  <a:lnTo>
                    <a:pt x="1046" y="661"/>
                  </a:lnTo>
                  <a:lnTo>
                    <a:pt x="1046" y="656"/>
                  </a:lnTo>
                  <a:lnTo>
                    <a:pt x="1046" y="652"/>
                  </a:lnTo>
                  <a:lnTo>
                    <a:pt x="1046" y="642"/>
                  </a:lnTo>
                  <a:lnTo>
                    <a:pt x="1046" y="638"/>
                  </a:lnTo>
                  <a:lnTo>
                    <a:pt x="1046" y="633"/>
                  </a:lnTo>
                  <a:lnTo>
                    <a:pt x="1046" y="624"/>
                  </a:lnTo>
                  <a:lnTo>
                    <a:pt x="1046" y="620"/>
                  </a:lnTo>
                  <a:lnTo>
                    <a:pt x="1050" y="611"/>
                  </a:lnTo>
                  <a:lnTo>
                    <a:pt x="1050" y="606"/>
                  </a:lnTo>
                  <a:lnTo>
                    <a:pt x="1055" y="597"/>
                  </a:lnTo>
                  <a:lnTo>
                    <a:pt x="1055" y="592"/>
                  </a:lnTo>
                  <a:lnTo>
                    <a:pt x="1060" y="588"/>
                  </a:lnTo>
                  <a:lnTo>
                    <a:pt x="1064" y="583"/>
                  </a:lnTo>
                  <a:lnTo>
                    <a:pt x="1069" y="579"/>
                  </a:lnTo>
                  <a:lnTo>
                    <a:pt x="1069" y="574"/>
                  </a:lnTo>
                  <a:lnTo>
                    <a:pt x="1074" y="570"/>
                  </a:lnTo>
                  <a:lnTo>
                    <a:pt x="1078" y="565"/>
                  </a:lnTo>
                  <a:lnTo>
                    <a:pt x="1083" y="565"/>
                  </a:lnTo>
                  <a:lnTo>
                    <a:pt x="1088" y="560"/>
                  </a:lnTo>
                  <a:lnTo>
                    <a:pt x="1092" y="556"/>
                  </a:lnTo>
                  <a:lnTo>
                    <a:pt x="1125" y="547"/>
                  </a:lnTo>
                  <a:lnTo>
                    <a:pt x="1134" y="538"/>
                  </a:lnTo>
                  <a:lnTo>
                    <a:pt x="1148" y="529"/>
                  </a:lnTo>
                  <a:lnTo>
                    <a:pt x="1158" y="519"/>
                  </a:lnTo>
                  <a:lnTo>
                    <a:pt x="1162" y="510"/>
                  </a:lnTo>
                  <a:lnTo>
                    <a:pt x="1167" y="501"/>
                  </a:lnTo>
                  <a:lnTo>
                    <a:pt x="1172" y="497"/>
                  </a:lnTo>
                  <a:lnTo>
                    <a:pt x="1176" y="492"/>
                  </a:lnTo>
                  <a:lnTo>
                    <a:pt x="1176" y="488"/>
                  </a:lnTo>
                  <a:lnTo>
                    <a:pt x="1181" y="478"/>
                  </a:lnTo>
                  <a:lnTo>
                    <a:pt x="1181" y="474"/>
                  </a:lnTo>
                  <a:lnTo>
                    <a:pt x="1181" y="465"/>
                  </a:lnTo>
                  <a:lnTo>
                    <a:pt x="1186" y="460"/>
                  </a:lnTo>
                  <a:lnTo>
                    <a:pt x="1181" y="456"/>
                  </a:lnTo>
                  <a:lnTo>
                    <a:pt x="1181" y="451"/>
                  </a:lnTo>
                  <a:lnTo>
                    <a:pt x="1181" y="447"/>
                  </a:lnTo>
                  <a:lnTo>
                    <a:pt x="1176" y="442"/>
                  </a:lnTo>
                  <a:lnTo>
                    <a:pt x="1176" y="437"/>
                  </a:lnTo>
                  <a:lnTo>
                    <a:pt x="1176" y="433"/>
                  </a:lnTo>
                  <a:lnTo>
                    <a:pt x="1172" y="428"/>
                  </a:lnTo>
                  <a:lnTo>
                    <a:pt x="1167" y="424"/>
                  </a:lnTo>
                  <a:lnTo>
                    <a:pt x="1162" y="419"/>
                  </a:lnTo>
                  <a:lnTo>
                    <a:pt x="1162" y="415"/>
                  </a:lnTo>
                  <a:lnTo>
                    <a:pt x="1158" y="410"/>
                  </a:lnTo>
                  <a:lnTo>
                    <a:pt x="1153" y="410"/>
                  </a:lnTo>
                  <a:lnTo>
                    <a:pt x="1148" y="406"/>
                  </a:lnTo>
                  <a:lnTo>
                    <a:pt x="1144" y="406"/>
                  </a:lnTo>
                  <a:lnTo>
                    <a:pt x="1144" y="401"/>
                  </a:lnTo>
                  <a:lnTo>
                    <a:pt x="1139" y="401"/>
                  </a:lnTo>
                  <a:lnTo>
                    <a:pt x="1134" y="396"/>
                  </a:lnTo>
                  <a:lnTo>
                    <a:pt x="1130" y="396"/>
                  </a:lnTo>
                  <a:lnTo>
                    <a:pt x="1125" y="396"/>
                  </a:lnTo>
                  <a:lnTo>
                    <a:pt x="1120" y="392"/>
                  </a:lnTo>
                  <a:lnTo>
                    <a:pt x="1116" y="392"/>
                  </a:lnTo>
                  <a:lnTo>
                    <a:pt x="1111" y="392"/>
                  </a:lnTo>
                  <a:lnTo>
                    <a:pt x="1106" y="392"/>
                  </a:lnTo>
                  <a:lnTo>
                    <a:pt x="1102" y="392"/>
                  </a:lnTo>
                  <a:lnTo>
                    <a:pt x="1097" y="392"/>
                  </a:lnTo>
                  <a:lnTo>
                    <a:pt x="1088" y="392"/>
                  </a:lnTo>
                  <a:lnTo>
                    <a:pt x="1083" y="392"/>
                  </a:lnTo>
                  <a:lnTo>
                    <a:pt x="1078" y="392"/>
                  </a:lnTo>
                  <a:lnTo>
                    <a:pt x="1074" y="392"/>
                  </a:lnTo>
                  <a:lnTo>
                    <a:pt x="1069" y="396"/>
                  </a:lnTo>
                  <a:lnTo>
                    <a:pt x="1064" y="396"/>
                  </a:lnTo>
                  <a:lnTo>
                    <a:pt x="1060" y="396"/>
                  </a:lnTo>
                  <a:lnTo>
                    <a:pt x="1060" y="401"/>
                  </a:lnTo>
                  <a:lnTo>
                    <a:pt x="1055" y="401"/>
                  </a:lnTo>
                  <a:lnTo>
                    <a:pt x="1050" y="406"/>
                  </a:lnTo>
                  <a:lnTo>
                    <a:pt x="1050" y="410"/>
                  </a:lnTo>
                  <a:lnTo>
                    <a:pt x="1050" y="415"/>
                  </a:lnTo>
                  <a:lnTo>
                    <a:pt x="1046" y="419"/>
                  </a:lnTo>
                  <a:lnTo>
                    <a:pt x="1046" y="424"/>
                  </a:lnTo>
                  <a:lnTo>
                    <a:pt x="1046" y="428"/>
                  </a:lnTo>
                  <a:lnTo>
                    <a:pt x="1046" y="433"/>
                  </a:lnTo>
                  <a:lnTo>
                    <a:pt x="1046" y="437"/>
                  </a:lnTo>
                  <a:lnTo>
                    <a:pt x="1046" y="442"/>
                  </a:lnTo>
                  <a:lnTo>
                    <a:pt x="1046" y="447"/>
                  </a:lnTo>
                  <a:lnTo>
                    <a:pt x="1050" y="451"/>
                  </a:lnTo>
                  <a:lnTo>
                    <a:pt x="1050" y="456"/>
                  </a:lnTo>
                  <a:lnTo>
                    <a:pt x="1055" y="460"/>
                  </a:lnTo>
                  <a:lnTo>
                    <a:pt x="1060" y="460"/>
                  </a:lnTo>
                  <a:lnTo>
                    <a:pt x="1060" y="465"/>
                  </a:lnTo>
                  <a:lnTo>
                    <a:pt x="1064" y="465"/>
                  </a:lnTo>
                  <a:lnTo>
                    <a:pt x="1069" y="465"/>
                  </a:lnTo>
                  <a:lnTo>
                    <a:pt x="1069" y="469"/>
                  </a:lnTo>
                  <a:lnTo>
                    <a:pt x="1074" y="469"/>
                  </a:lnTo>
                  <a:lnTo>
                    <a:pt x="1078" y="469"/>
                  </a:lnTo>
                  <a:lnTo>
                    <a:pt x="1083" y="469"/>
                  </a:lnTo>
                  <a:lnTo>
                    <a:pt x="1088" y="469"/>
                  </a:lnTo>
                  <a:lnTo>
                    <a:pt x="1092" y="469"/>
                  </a:lnTo>
                  <a:lnTo>
                    <a:pt x="1097" y="469"/>
                  </a:lnTo>
                  <a:lnTo>
                    <a:pt x="1097" y="465"/>
                  </a:lnTo>
                  <a:lnTo>
                    <a:pt x="1102" y="465"/>
                  </a:lnTo>
                  <a:lnTo>
                    <a:pt x="1106" y="465"/>
                  </a:lnTo>
                  <a:lnTo>
                    <a:pt x="1106" y="460"/>
                  </a:lnTo>
                  <a:lnTo>
                    <a:pt x="1111" y="460"/>
                  </a:lnTo>
                  <a:lnTo>
                    <a:pt x="1111" y="456"/>
                  </a:lnTo>
                  <a:lnTo>
                    <a:pt x="1116" y="451"/>
                  </a:lnTo>
                  <a:lnTo>
                    <a:pt x="1116" y="447"/>
                  </a:lnTo>
                  <a:lnTo>
                    <a:pt x="1116" y="442"/>
                  </a:lnTo>
                  <a:lnTo>
                    <a:pt x="1116" y="437"/>
                  </a:lnTo>
                  <a:lnTo>
                    <a:pt x="1120" y="437"/>
                  </a:lnTo>
                  <a:lnTo>
                    <a:pt x="1120" y="442"/>
                  </a:lnTo>
                  <a:lnTo>
                    <a:pt x="1125" y="442"/>
                  </a:lnTo>
                  <a:lnTo>
                    <a:pt x="1125" y="447"/>
                  </a:lnTo>
                  <a:lnTo>
                    <a:pt x="1130" y="451"/>
                  </a:lnTo>
                  <a:lnTo>
                    <a:pt x="1130" y="456"/>
                  </a:lnTo>
                  <a:lnTo>
                    <a:pt x="1130" y="460"/>
                  </a:lnTo>
                  <a:lnTo>
                    <a:pt x="1134" y="460"/>
                  </a:lnTo>
                  <a:lnTo>
                    <a:pt x="1134" y="465"/>
                  </a:lnTo>
                  <a:lnTo>
                    <a:pt x="1134" y="469"/>
                  </a:lnTo>
                  <a:lnTo>
                    <a:pt x="1134" y="474"/>
                  </a:lnTo>
                  <a:lnTo>
                    <a:pt x="1134" y="478"/>
                  </a:lnTo>
                  <a:lnTo>
                    <a:pt x="1134" y="483"/>
                  </a:lnTo>
                  <a:lnTo>
                    <a:pt x="1134" y="488"/>
                  </a:lnTo>
                  <a:lnTo>
                    <a:pt x="1134" y="492"/>
                  </a:lnTo>
                  <a:lnTo>
                    <a:pt x="1134" y="497"/>
                  </a:lnTo>
                  <a:lnTo>
                    <a:pt x="1130" y="501"/>
                  </a:lnTo>
                  <a:lnTo>
                    <a:pt x="1130" y="506"/>
                  </a:lnTo>
                  <a:lnTo>
                    <a:pt x="1125" y="506"/>
                  </a:lnTo>
                  <a:lnTo>
                    <a:pt x="1125" y="510"/>
                  </a:lnTo>
                  <a:lnTo>
                    <a:pt x="1120" y="510"/>
                  </a:lnTo>
                  <a:lnTo>
                    <a:pt x="1120" y="515"/>
                  </a:lnTo>
                  <a:lnTo>
                    <a:pt x="1116" y="515"/>
                  </a:lnTo>
                  <a:lnTo>
                    <a:pt x="1111" y="515"/>
                  </a:lnTo>
                  <a:lnTo>
                    <a:pt x="1111" y="519"/>
                  </a:lnTo>
                  <a:lnTo>
                    <a:pt x="1106" y="519"/>
                  </a:lnTo>
                  <a:lnTo>
                    <a:pt x="1102" y="519"/>
                  </a:lnTo>
                  <a:lnTo>
                    <a:pt x="1097" y="515"/>
                  </a:lnTo>
                  <a:lnTo>
                    <a:pt x="1092" y="515"/>
                  </a:lnTo>
                  <a:lnTo>
                    <a:pt x="1088" y="515"/>
                  </a:lnTo>
                  <a:lnTo>
                    <a:pt x="1083" y="515"/>
                  </a:lnTo>
                  <a:lnTo>
                    <a:pt x="1078" y="510"/>
                  </a:lnTo>
                  <a:lnTo>
                    <a:pt x="1074" y="510"/>
                  </a:lnTo>
                  <a:lnTo>
                    <a:pt x="1069" y="506"/>
                  </a:lnTo>
                  <a:lnTo>
                    <a:pt x="1050" y="478"/>
                  </a:lnTo>
                  <a:lnTo>
                    <a:pt x="1041" y="469"/>
                  </a:lnTo>
                  <a:lnTo>
                    <a:pt x="1032" y="456"/>
                  </a:lnTo>
                  <a:lnTo>
                    <a:pt x="1027" y="437"/>
                  </a:lnTo>
                  <a:lnTo>
                    <a:pt x="1018" y="424"/>
                  </a:lnTo>
                  <a:lnTo>
                    <a:pt x="1018" y="419"/>
                  </a:lnTo>
                  <a:lnTo>
                    <a:pt x="1018" y="415"/>
                  </a:lnTo>
                  <a:lnTo>
                    <a:pt x="1018" y="410"/>
                  </a:lnTo>
                  <a:lnTo>
                    <a:pt x="1013" y="406"/>
                  </a:lnTo>
                  <a:lnTo>
                    <a:pt x="1013" y="401"/>
                  </a:lnTo>
                  <a:lnTo>
                    <a:pt x="1013" y="396"/>
                  </a:lnTo>
                  <a:lnTo>
                    <a:pt x="1013" y="392"/>
                  </a:lnTo>
                  <a:lnTo>
                    <a:pt x="1013" y="387"/>
                  </a:lnTo>
                  <a:lnTo>
                    <a:pt x="1013" y="383"/>
                  </a:lnTo>
                  <a:lnTo>
                    <a:pt x="1018" y="378"/>
                  </a:lnTo>
                  <a:lnTo>
                    <a:pt x="1018" y="374"/>
                  </a:lnTo>
                  <a:lnTo>
                    <a:pt x="1022" y="369"/>
                  </a:lnTo>
                  <a:lnTo>
                    <a:pt x="1022" y="365"/>
                  </a:lnTo>
                  <a:lnTo>
                    <a:pt x="1027" y="365"/>
                  </a:lnTo>
                  <a:lnTo>
                    <a:pt x="1027" y="360"/>
                  </a:lnTo>
                  <a:lnTo>
                    <a:pt x="1032" y="360"/>
                  </a:lnTo>
                  <a:lnTo>
                    <a:pt x="1036" y="355"/>
                  </a:lnTo>
                  <a:lnTo>
                    <a:pt x="1041" y="355"/>
                  </a:lnTo>
                  <a:lnTo>
                    <a:pt x="1046" y="351"/>
                  </a:lnTo>
                  <a:lnTo>
                    <a:pt x="1050" y="351"/>
                  </a:lnTo>
                  <a:lnTo>
                    <a:pt x="1055" y="351"/>
                  </a:lnTo>
                  <a:lnTo>
                    <a:pt x="1060" y="351"/>
                  </a:lnTo>
                  <a:lnTo>
                    <a:pt x="1064" y="351"/>
                  </a:lnTo>
                  <a:lnTo>
                    <a:pt x="1069" y="351"/>
                  </a:lnTo>
                  <a:lnTo>
                    <a:pt x="1074" y="351"/>
                  </a:lnTo>
                  <a:lnTo>
                    <a:pt x="1078" y="351"/>
                  </a:lnTo>
                  <a:lnTo>
                    <a:pt x="1083" y="351"/>
                  </a:lnTo>
                  <a:lnTo>
                    <a:pt x="1092" y="351"/>
                  </a:lnTo>
                  <a:lnTo>
                    <a:pt x="1097" y="355"/>
                  </a:lnTo>
                  <a:lnTo>
                    <a:pt x="1106" y="355"/>
                  </a:lnTo>
                  <a:lnTo>
                    <a:pt x="1111" y="360"/>
                  </a:lnTo>
                  <a:lnTo>
                    <a:pt x="1120" y="365"/>
                  </a:lnTo>
                  <a:lnTo>
                    <a:pt x="1125" y="369"/>
                  </a:lnTo>
                  <a:lnTo>
                    <a:pt x="1134" y="374"/>
                  </a:lnTo>
                  <a:lnTo>
                    <a:pt x="1139" y="378"/>
                  </a:lnTo>
                  <a:lnTo>
                    <a:pt x="1144" y="387"/>
                  </a:lnTo>
                  <a:lnTo>
                    <a:pt x="1153" y="392"/>
                  </a:lnTo>
                  <a:lnTo>
                    <a:pt x="1158" y="401"/>
                  </a:lnTo>
                  <a:lnTo>
                    <a:pt x="1167" y="406"/>
                  </a:lnTo>
                  <a:lnTo>
                    <a:pt x="1190" y="437"/>
                  </a:lnTo>
                  <a:lnTo>
                    <a:pt x="1200" y="447"/>
                  </a:lnTo>
                  <a:lnTo>
                    <a:pt x="1204" y="456"/>
                  </a:lnTo>
                  <a:lnTo>
                    <a:pt x="1214" y="465"/>
                  </a:lnTo>
                  <a:lnTo>
                    <a:pt x="1218" y="474"/>
                  </a:lnTo>
                  <a:lnTo>
                    <a:pt x="1218" y="478"/>
                  </a:lnTo>
                  <a:lnTo>
                    <a:pt x="1218" y="483"/>
                  </a:lnTo>
                  <a:lnTo>
                    <a:pt x="1223" y="488"/>
                  </a:lnTo>
                  <a:lnTo>
                    <a:pt x="1223" y="492"/>
                  </a:lnTo>
                  <a:lnTo>
                    <a:pt x="1223" y="497"/>
                  </a:lnTo>
                  <a:lnTo>
                    <a:pt x="1223" y="501"/>
                  </a:lnTo>
                  <a:lnTo>
                    <a:pt x="1223" y="506"/>
                  </a:lnTo>
                  <a:lnTo>
                    <a:pt x="1223" y="515"/>
                  </a:lnTo>
                  <a:lnTo>
                    <a:pt x="1223" y="529"/>
                  </a:lnTo>
                  <a:lnTo>
                    <a:pt x="1223" y="542"/>
                  </a:lnTo>
                  <a:lnTo>
                    <a:pt x="1218" y="556"/>
                  </a:lnTo>
                  <a:lnTo>
                    <a:pt x="1218" y="574"/>
                  </a:lnTo>
                  <a:lnTo>
                    <a:pt x="1214" y="588"/>
                  </a:lnTo>
                  <a:lnTo>
                    <a:pt x="1209" y="601"/>
                  </a:lnTo>
                  <a:lnTo>
                    <a:pt x="1204" y="615"/>
                  </a:lnTo>
                  <a:lnTo>
                    <a:pt x="1195" y="633"/>
                  </a:lnTo>
                  <a:lnTo>
                    <a:pt x="1181" y="661"/>
                  </a:lnTo>
                  <a:lnTo>
                    <a:pt x="1167" y="688"/>
                  </a:lnTo>
                  <a:lnTo>
                    <a:pt x="1148" y="715"/>
                  </a:lnTo>
                  <a:lnTo>
                    <a:pt x="1130" y="738"/>
                  </a:lnTo>
                  <a:lnTo>
                    <a:pt x="1120" y="747"/>
                  </a:lnTo>
                  <a:lnTo>
                    <a:pt x="1111" y="761"/>
                  </a:lnTo>
                  <a:lnTo>
                    <a:pt x="1102" y="774"/>
                  </a:lnTo>
                  <a:lnTo>
                    <a:pt x="1092" y="784"/>
                  </a:lnTo>
                  <a:lnTo>
                    <a:pt x="1088" y="793"/>
                  </a:lnTo>
                  <a:lnTo>
                    <a:pt x="1088" y="797"/>
                  </a:lnTo>
                  <a:lnTo>
                    <a:pt x="1083" y="806"/>
                  </a:lnTo>
                  <a:lnTo>
                    <a:pt x="1083" y="811"/>
                  </a:lnTo>
                  <a:lnTo>
                    <a:pt x="1078" y="820"/>
                  </a:lnTo>
                  <a:lnTo>
                    <a:pt x="1078" y="825"/>
                  </a:lnTo>
                  <a:lnTo>
                    <a:pt x="1078" y="834"/>
                  </a:lnTo>
                  <a:lnTo>
                    <a:pt x="1074" y="843"/>
                  </a:lnTo>
                  <a:lnTo>
                    <a:pt x="1074" y="847"/>
                  </a:lnTo>
                  <a:lnTo>
                    <a:pt x="1074" y="856"/>
                  </a:lnTo>
                  <a:lnTo>
                    <a:pt x="1074" y="861"/>
                  </a:lnTo>
                  <a:lnTo>
                    <a:pt x="1074" y="870"/>
                  </a:lnTo>
                  <a:lnTo>
                    <a:pt x="1074" y="875"/>
                  </a:lnTo>
                  <a:lnTo>
                    <a:pt x="1074" y="879"/>
                  </a:lnTo>
                  <a:lnTo>
                    <a:pt x="1078" y="879"/>
                  </a:lnTo>
                  <a:lnTo>
                    <a:pt x="1078" y="884"/>
                  </a:lnTo>
                  <a:lnTo>
                    <a:pt x="1083" y="884"/>
                  </a:lnTo>
                  <a:lnTo>
                    <a:pt x="1088" y="884"/>
                  </a:lnTo>
                  <a:lnTo>
                    <a:pt x="1092" y="884"/>
                  </a:lnTo>
                  <a:lnTo>
                    <a:pt x="1102" y="884"/>
                  </a:lnTo>
                  <a:lnTo>
                    <a:pt x="1116" y="884"/>
                  </a:lnTo>
                  <a:lnTo>
                    <a:pt x="1125" y="884"/>
                  </a:lnTo>
                  <a:lnTo>
                    <a:pt x="1134" y="879"/>
                  </a:lnTo>
                  <a:lnTo>
                    <a:pt x="1139" y="879"/>
                  </a:lnTo>
                  <a:lnTo>
                    <a:pt x="1148" y="879"/>
                  </a:lnTo>
                  <a:lnTo>
                    <a:pt x="1153" y="875"/>
                  </a:lnTo>
                  <a:lnTo>
                    <a:pt x="1158" y="875"/>
                  </a:lnTo>
                  <a:lnTo>
                    <a:pt x="1162" y="870"/>
                  </a:lnTo>
                  <a:lnTo>
                    <a:pt x="1167" y="866"/>
                  </a:lnTo>
                  <a:lnTo>
                    <a:pt x="1172" y="861"/>
                  </a:lnTo>
                  <a:lnTo>
                    <a:pt x="1181" y="856"/>
                  </a:lnTo>
                  <a:lnTo>
                    <a:pt x="1186" y="856"/>
                  </a:lnTo>
                  <a:lnTo>
                    <a:pt x="1186" y="852"/>
                  </a:lnTo>
                  <a:lnTo>
                    <a:pt x="1190" y="847"/>
                  </a:lnTo>
                  <a:lnTo>
                    <a:pt x="1195" y="847"/>
                  </a:lnTo>
                  <a:lnTo>
                    <a:pt x="1195" y="843"/>
                  </a:lnTo>
                  <a:lnTo>
                    <a:pt x="1200" y="838"/>
                  </a:lnTo>
                  <a:lnTo>
                    <a:pt x="1200" y="834"/>
                  </a:lnTo>
                  <a:lnTo>
                    <a:pt x="1204" y="829"/>
                  </a:lnTo>
                  <a:lnTo>
                    <a:pt x="1204" y="825"/>
                  </a:lnTo>
                  <a:lnTo>
                    <a:pt x="1204" y="815"/>
                  </a:lnTo>
                  <a:lnTo>
                    <a:pt x="1209" y="811"/>
                  </a:lnTo>
                  <a:lnTo>
                    <a:pt x="1209" y="806"/>
                  </a:lnTo>
                  <a:lnTo>
                    <a:pt x="1209" y="802"/>
                  </a:lnTo>
                  <a:lnTo>
                    <a:pt x="1209" y="797"/>
                  </a:lnTo>
                  <a:lnTo>
                    <a:pt x="1209" y="788"/>
                  </a:lnTo>
                  <a:lnTo>
                    <a:pt x="1209" y="784"/>
                  </a:lnTo>
                  <a:lnTo>
                    <a:pt x="1204" y="779"/>
                  </a:lnTo>
                  <a:lnTo>
                    <a:pt x="1204" y="774"/>
                  </a:lnTo>
                  <a:lnTo>
                    <a:pt x="1204" y="770"/>
                  </a:lnTo>
                  <a:lnTo>
                    <a:pt x="1200" y="765"/>
                  </a:lnTo>
                  <a:lnTo>
                    <a:pt x="1195" y="761"/>
                  </a:lnTo>
                  <a:lnTo>
                    <a:pt x="1190" y="756"/>
                  </a:lnTo>
                  <a:lnTo>
                    <a:pt x="1186" y="756"/>
                  </a:lnTo>
                  <a:lnTo>
                    <a:pt x="1181" y="7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528" y="4224"/>
              <a:ext cx="470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96" y="2928"/>
              <a:ext cx="0" cy="907"/>
            </a:xfrm>
            <a:prstGeom prst="line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5664" y="2928"/>
              <a:ext cx="0" cy="907"/>
            </a:xfrm>
            <a:prstGeom prst="line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8" descr="XMSTRER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4476750" y="-3714750"/>
            <a:ext cx="457200" cy="834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533400" y="49530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3400" y="49530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3400" y="49530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33400" y="49530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33400" y="49530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3400" y="49530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3400" y="49530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33400" y="49530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33400" y="49530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33400" y="49530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33400" y="49530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1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1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8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9000"/>
                            </p:stCondLst>
                            <p:childTnLst>
                              <p:par>
                                <p:cTn id="9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1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1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1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20" grpId="0" animBg="1"/>
      <p:bldP spid="21" grpId="0" build="allAtOnce" animBg="1"/>
      <p:bldP spid="22" grpId="0" build="allAtOnce" animBg="1"/>
      <p:bldP spid="23" grpId="0" build="allAtOnce" animBg="1"/>
      <p:bldP spid="24" grpId="0" build="allAtOnce" animBg="1"/>
      <p:bldP spid="25" grpId="0" build="allAtOnce" animBg="1"/>
      <p:bldP spid="26" grpId="0" build="allAtOnce" animBg="1"/>
      <p:bldP spid="27" grpId="0" build="allAtOnce" animBg="1"/>
      <p:bldP spid="28" grpId="0" build="allAtOnce" animBg="1"/>
      <p:bldP spid="29" grpId="0" build="allAtOnce" animBg="1"/>
      <p:bldP spid="30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2362200"/>
            <a:ext cx="91440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400" b="1">
                <a:solidFill>
                  <a:srgbClr val="0000FF"/>
                </a:solidFill>
              </a:rPr>
              <a:t>Tiết học kết thúc.</a:t>
            </a:r>
          </a:p>
          <a:p>
            <a:pPr algn="ctr" eaLnBrk="1" hangingPunct="1"/>
            <a:r>
              <a:rPr lang="en-US" sz="3400" b="1">
                <a:solidFill>
                  <a:srgbClr val="FF0066"/>
                </a:solidFill>
                <a:latin typeface="VNI-Times" pitchFamily="2" charset="0"/>
              </a:rPr>
              <a:t>Xin caûm ôn Quyù thaày coâ!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47625" y="-77788"/>
            <a:ext cx="9144000" cy="6948488"/>
            <a:chOff x="0" y="-19"/>
            <a:chExt cx="5760" cy="4377"/>
          </a:xfrm>
        </p:grpSpPr>
        <p:pic>
          <p:nvPicPr>
            <p:cNvPr id="18446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7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8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9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6" name="Picture 8" descr="l2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8063" y="3465513"/>
            <a:ext cx="285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l2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465513"/>
            <a:ext cx="285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" descr="!hp8ls2l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5321300"/>
            <a:ext cx="35052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1" descr="!hp8ls2l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267200" y="5283200"/>
            <a:ext cx="28194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541713" y="4648200"/>
            <a:ext cx="1614487" cy="1417638"/>
            <a:chOff x="3792" y="3312"/>
            <a:chExt cx="1017" cy="893"/>
          </a:xfrm>
        </p:grpSpPr>
        <p:pic>
          <p:nvPicPr>
            <p:cNvPr id="18442" name="Picture 13" descr="Hinh dong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20" y="3312"/>
              <a:ext cx="419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14" descr="Hinh dong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803027">
              <a:off x="4411" y="3533"/>
              <a:ext cx="398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15" descr="Hinh dong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553361">
              <a:off x="3935" y="3316"/>
              <a:ext cx="385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5" name="Picture 16" descr="Hinh dong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819189">
              <a:off x="3792" y="3491"/>
              <a:ext cx="288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809" name="Bo-Cau-Tra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594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6" presetClass="entr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9"/>
                </p:tgtEl>
              </p:cMediaNode>
            </p:audio>
          </p:childTnLst>
        </p:cTn>
      </p:par>
    </p:tnLst>
    <p:bldLst>
      <p:bldP spid="33794" grpId="0"/>
      <p:bldP spid="3379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0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3" name="bay len noi giong tien rong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03225" y="6400800"/>
            <a:ext cx="260350" cy="195263"/>
          </a:xfrm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387350"/>
            <a:ext cx="9144000" cy="6858000"/>
            <a:chOff x="0" y="0"/>
            <a:chExt cx="5760" cy="4320"/>
          </a:xfrm>
        </p:grpSpPr>
        <p:pic>
          <p:nvPicPr>
            <p:cNvPr id="1027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96" y="3272"/>
              <a:ext cx="859" cy="952"/>
              <a:chOff x="2794" y="2160"/>
              <a:chExt cx="1154" cy="1279"/>
            </a:xfrm>
          </p:grpSpPr>
          <p:sp>
            <p:nvSpPr>
              <p:cNvPr id="10414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5" name="Freeform 8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0 w 61"/>
                  <a:gd name="T1" fmla="*/ 1 h 60"/>
                  <a:gd name="T2" fmla="*/ 0 w 61"/>
                  <a:gd name="T3" fmla="*/ 1 h 60"/>
                  <a:gd name="T4" fmla="*/ 0 w 61"/>
                  <a:gd name="T5" fmla="*/ 1 h 60"/>
                  <a:gd name="T6" fmla="*/ 0 w 61"/>
                  <a:gd name="T7" fmla="*/ 1 h 60"/>
                  <a:gd name="T8" fmla="*/ 0 w 61"/>
                  <a:gd name="T9" fmla="*/ 1 h 60"/>
                  <a:gd name="T10" fmla="*/ 0 w 61"/>
                  <a:gd name="T11" fmla="*/ 1 h 60"/>
                  <a:gd name="T12" fmla="*/ 0 w 61"/>
                  <a:gd name="T13" fmla="*/ 1 h 60"/>
                  <a:gd name="T14" fmla="*/ 0 w 61"/>
                  <a:gd name="T15" fmla="*/ 1 h 60"/>
                  <a:gd name="T16" fmla="*/ 0 w 61"/>
                  <a:gd name="T17" fmla="*/ 0 h 60"/>
                  <a:gd name="T18" fmla="*/ 0 w 61"/>
                  <a:gd name="T19" fmla="*/ 1 h 60"/>
                  <a:gd name="T20" fmla="*/ 0 w 61"/>
                  <a:gd name="T21" fmla="*/ 1 h 60"/>
                  <a:gd name="T22" fmla="*/ 0 w 61"/>
                  <a:gd name="T23" fmla="*/ 1 h 60"/>
                  <a:gd name="T24" fmla="*/ 0 w 61"/>
                  <a:gd name="T25" fmla="*/ 1 h 60"/>
                  <a:gd name="T26" fmla="*/ 0 w 61"/>
                  <a:gd name="T27" fmla="*/ 1 h 60"/>
                  <a:gd name="T28" fmla="*/ 0 w 61"/>
                  <a:gd name="T29" fmla="*/ 1 h 60"/>
                  <a:gd name="T30" fmla="*/ 0 w 61"/>
                  <a:gd name="T31" fmla="*/ 1 h 60"/>
                  <a:gd name="T32" fmla="*/ 0 w 61"/>
                  <a:gd name="T33" fmla="*/ 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6" name="Freeform 9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1 h 182"/>
                  <a:gd name="T2" fmla="*/ 1 w 132"/>
                  <a:gd name="T3" fmla="*/ 1 h 182"/>
                  <a:gd name="T4" fmla="*/ 1 w 132"/>
                  <a:gd name="T5" fmla="*/ 1 h 182"/>
                  <a:gd name="T6" fmla="*/ 1 w 132"/>
                  <a:gd name="T7" fmla="*/ 1 h 182"/>
                  <a:gd name="T8" fmla="*/ 1 w 132"/>
                  <a:gd name="T9" fmla="*/ 1 h 182"/>
                  <a:gd name="T10" fmla="*/ 1 w 132"/>
                  <a:gd name="T11" fmla="*/ 1 h 182"/>
                  <a:gd name="T12" fmla="*/ 1 w 132"/>
                  <a:gd name="T13" fmla="*/ 1 h 182"/>
                  <a:gd name="T14" fmla="*/ 1 w 132"/>
                  <a:gd name="T15" fmla="*/ 1 h 182"/>
                  <a:gd name="T16" fmla="*/ 1 w 132"/>
                  <a:gd name="T17" fmla="*/ 1 h 182"/>
                  <a:gd name="T18" fmla="*/ 1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1 h 182"/>
                  <a:gd name="T28" fmla="*/ 1 w 132"/>
                  <a:gd name="T29" fmla="*/ 1 h 182"/>
                  <a:gd name="T30" fmla="*/ 1 w 132"/>
                  <a:gd name="T31" fmla="*/ 1 h 182"/>
                  <a:gd name="T32" fmla="*/ 1 w 132"/>
                  <a:gd name="T33" fmla="*/ 1 h 182"/>
                  <a:gd name="T34" fmla="*/ 1 w 132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7" name="Freeform 1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1 h 182"/>
                  <a:gd name="T2" fmla="*/ 1 w 132"/>
                  <a:gd name="T3" fmla="*/ 1 h 182"/>
                  <a:gd name="T4" fmla="*/ 1 w 132"/>
                  <a:gd name="T5" fmla="*/ 1 h 182"/>
                  <a:gd name="T6" fmla="*/ 1 w 132"/>
                  <a:gd name="T7" fmla="*/ 1 h 182"/>
                  <a:gd name="T8" fmla="*/ 1 w 132"/>
                  <a:gd name="T9" fmla="*/ 1 h 182"/>
                  <a:gd name="T10" fmla="*/ 1 w 132"/>
                  <a:gd name="T11" fmla="*/ 1 h 182"/>
                  <a:gd name="T12" fmla="*/ 1 w 132"/>
                  <a:gd name="T13" fmla="*/ 1 h 182"/>
                  <a:gd name="T14" fmla="*/ 1 w 132"/>
                  <a:gd name="T15" fmla="*/ 1 h 182"/>
                  <a:gd name="T16" fmla="*/ 1 w 132"/>
                  <a:gd name="T17" fmla="*/ 1 h 182"/>
                  <a:gd name="T18" fmla="*/ 1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1 h 182"/>
                  <a:gd name="T28" fmla="*/ 1 w 132"/>
                  <a:gd name="T29" fmla="*/ 1 h 182"/>
                  <a:gd name="T30" fmla="*/ 1 w 132"/>
                  <a:gd name="T31" fmla="*/ 1 h 182"/>
                  <a:gd name="T32" fmla="*/ 1 w 132"/>
                  <a:gd name="T33" fmla="*/ 1 h 182"/>
                  <a:gd name="T34" fmla="*/ 1 w 132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8" name="Freeform 11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1 w 177"/>
                  <a:gd name="T1" fmla="*/ 1 h 146"/>
                  <a:gd name="T2" fmla="*/ 1 w 177"/>
                  <a:gd name="T3" fmla="*/ 1 h 146"/>
                  <a:gd name="T4" fmla="*/ 1 w 177"/>
                  <a:gd name="T5" fmla="*/ 1 h 146"/>
                  <a:gd name="T6" fmla="*/ 1 w 177"/>
                  <a:gd name="T7" fmla="*/ 1 h 146"/>
                  <a:gd name="T8" fmla="*/ 1 w 177"/>
                  <a:gd name="T9" fmla="*/ 1 h 146"/>
                  <a:gd name="T10" fmla="*/ 1 w 177"/>
                  <a:gd name="T11" fmla="*/ 1 h 146"/>
                  <a:gd name="T12" fmla="*/ 1 w 177"/>
                  <a:gd name="T13" fmla="*/ 1 h 146"/>
                  <a:gd name="T14" fmla="*/ 1 w 177"/>
                  <a:gd name="T15" fmla="*/ 0 h 146"/>
                  <a:gd name="T16" fmla="*/ 1 w 177"/>
                  <a:gd name="T17" fmla="*/ 1 h 146"/>
                  <a:gd name="T18" fmla="*/ 1 w 177"/>
                  <a:gd name="T19" fmla="*/ 1 h 146"/>
                  <a:gd name="T20" fmla="*/ 1 w 177"/>
                  <a:gd name="T21" fmla="*/ 1 h 146"/>
                  <a:gd name="T22" fmla="*/ 0 w 177"/>
                  <a:gd name="T23" fmla="*/ 1 h 146"/>
                  <a:gd name="T24" fmla="*/ 1 w 177"/>
                  <a:gd name="T25" fmla="*/ 1 h 146"/>
                  <a:gd name="T26" fmla="*/ 1 w 177"/>
                  <a:gd name="T27" fmla="*/ 1 h 146"/>
                  <a:gd name="T28" fmla="*/ 1 w 177"/>
                  <a:gd name="T29" fmla="*/ 1 h 146"/>
                  <a:gd name="T30" fmla="*/ 1 w 177"/>
                  <a:gd name="T31" fmla="*/ 1 h 146"/>
                  <a:gd name="T32" fmla="*/ 1 w 177"/>
                  <a:gd name="T33" fmla="*/ 1 h 146"/>
                  <a:gd name="T34" fmla="*/ 1 w 177"/>
                  <a:gd name="T35" fmla="*/ 1 h 146"/>
                  <a:gd name="T36" fmla="*/ 1 w 177"/>
                  <a:gd name="T37" fmla="*/ 1 h 146"/>
                  <a:gd name="T38" fmla="*/ 1 w 177"/>
                  <a:gd name="T39" fmla="*/ 1 h 146"/>
                  <a:gd name="T40" fmla="*/ 1 w 177"/>
                  <a:gd name="T41" fmla="*/ 1 h 146"/>
                  <a:gd name="T42" fmla="*/ 1 w 177"/>
                  <a:gd name="T43" fmla="*/ 1 h 146"/>
                  <a:gd name="T44" fmla="*/ 1 w 177"/>
                  <a:gd name="T45" fmla="*/ 1 h 146"/>
                  <a:gd name="T46" fmla="*/ 1 w 177"/>
                  <a:gd name="T47" fmla="*/ 1 h 146"/>
                  <a:gd name="T48" fmla="*/ 1 w 177"/>
                  <a:gd name="T49" fmla="*/ 1 h 146"/>
                  <a:gd name="T50" fmla="*/ 1 w 177"/>
                  <a:gd name="T51" fmla="*/ 1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9" name="Freeform 12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1 w 178"/>
                  <a:gd name="T1" fmla="*/ 0 h 143"/>
                  <a:gd name="T2" fmla="*/ 1 w 178"/>
                  <a:gd name="T3" fmla="*/ 0 h 143"/>
                  <a:gd name="T4" fmla="*/ 1 w 178"/>
                  <a:gd name="T5" fmla="*/ 0 h 143"/>
                  <a:gd name="T6" fmla="*/ 1 w 178"/>
                  <a:gd name="T7" fmla="*/ 0 h 143"/>
                  <a:gd name="T8" fmla="*/ 1 w 178"/>
                  <a:gd name="T9" fmla="*/ 0 h 143"/>
                  <a:gd name="T10" fmla="*/ 1 w 178"/>
                  <a:gd name="T11" fmla="*/ 0 h 143"/>
                  <a:gd name="T12" fmla="*/ 1 w 178"/>
                  <a:gd name="T13" fmla="*/ 0 h 143"/>
                  <a:gd name="T14" fmla="*/ 1 w 178"/>
                  <a:gd name="T15" fmla="*/ 0 h 143"/>
                  <a:gd name="T16" fmla="*/ 1 w 178"/>
                  <a:gd name="T17" fmla="*/ 0 h 143"/>
                  <a:gd name="T18" fmla="*/ 1 w 178"/>
                  <a:gd name="T19" fmla="*/ 0 h 143"/>
                  <a:gd name="T20" fmla="*/ 1 w 178"/>
                  <a:gd name="T21" fmla="*/ 0 h 143"/>
                  <a:gd name="T22" fmla="*/ 1 w 178"/>
                  <a:gd name="T23" fmla="*/ 0 h 143"/>
                  <a:gd name="T24" fmla="*/ 1 w 178"/>
                  <a:gd name="T25" fmla="*/ 0 h 143"/>
                  <a:gd name="T26" fmla="*/ 1 w 178"/>
                  <a:gd name="T27" fmla="*/ 0 h 143"/>
                  <a:gd name="T28" fmla="*/ 1 w 178"/>
                  <a:gd name="T29" fmla="*/ 0 h 143"/>
                  <a:gd name="T30" fmla="*/ 0 w 178"/>
                  <a:gd name="T31" fmla="*/ 0 h 143"/>
                  <a:gd name="T32" fmla="*/ 1 w 178"/>
                  <a:gd name="T33" fmla="*/ 0 h 143"/>
                  <a:gd name="T34" fmla="*/ 1 w 178"/>
                  <a:gd name="T35" fmla="*/ 0 h 143"/>
                  <a:gd name="T36" fmla="*/ 1 w 178"/>
                  <a:gd name="T37" fmla="*/ 0 h 143"/>
                  <a:gd name="T38" fmla="*/ 1 w 178"/>
                  <a:gd name="T39" fmla="*/ 0 h 143"/>
                  <a:gd name="T40" fmla="*/ 1 w 178"/>
                  <a:gd name="T41" fmla="*/ 0 h 143"/>
                  <a:gd name="T42" fmla="*/ 1 w 178"/>
                  <a:gd name="T43" fmla="*/ 0 h 143"/>
                  <a:gd name="T44" fmla="*/ 1 w 178"/>
                  <a:gd name="T45" fmla="*/ 0 h 143"/>
                  <a:gd name="T46" fmla="*/ 1 w 178"/>
                  <a:gd name="T47" fmla="*/ 0 h 143"/>
                  <a:gd name="T48" fmla="*/ 1 w 178"/>
                  <a:gd name="T49" fmla="*/ 0 h 143"/>
                  <a:gd name="T50" fmla="*/ 1 w 178"/>
                  <a:gd name="T51" fmla="*/ 0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0" name="Freeform 13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1 w 132"/>
                  <a:gd name="T1" fmla="*/ 0 h 181"/>
                  <a:gd name="T2" fmla="*/ 1 w 132"/>
                  <a:gd name="T3" fmla="*/ 0 h 181"/>
                  <a:gd name="T4" fmla="*/ 1 w 132"/>
                  <a:gd name="T5" fmla="*/ 0 h 181"/>
                  <a:gd name="T6" fmla="*/ 1 w 132"/>
                  <a:gd name="T7" fmla="*/ 0 h 181"/>
                  <a:gd name="T8" fmla="*/ 1 w 132"/>
                  <a:gd name="T9" fmla="*/ 0 h 181"/>
                  <a:gd name="T10" fmla="*/ 1 w 132"/>
                  <a:gd name="T11" fmla="*/ 0 h 181"/>
                  <a:gd name="T12" fmla="*/ 0 w 132"/>
                  <a:gd name="T13" fmla="*/ 0 h 181"/>
                  <a:gd name="T14" fmla="*/ 1 w 132"/>
                  <a:gd name="T15" fmla="*/ 0 h 181"/>
                  <a:gd name="T16" fmla="*/ 1 w 132"/>
                  <a:gd name="T17" fmla="*/ 0 h 181"/>
                  <a:gd name="T18" fmla="*/ 1 w 132"/>
                  <a:gd name="T19" fmla="*/ 0 h 181"/>
                  <a:gd name="T20" fmla="*/ 1 w 132"/>
                  <a:gd name="T21" fmla="*/ 0 h 181"/>
                  <a:gd name="T22" fmla="*/ 1 w 132"/>
                  <a:gd name="T23" fmla="*/ 0 h 181"/>
                  <a:gd name="T24" fmla="*/ 1 w 132"/>
                  <a:gd name="T25" fmla="*/ 0 h 181"/>
                  <a:gd name="T26" fmla="*/ 1 w 132"/>
                  <a:gd name="T27" fmla="*/ 0 h 181"/>
                  <a:gd name="T28" fmla="*/ 1 w 132"/>
                  <a:gd name="T29" fmla="*/ 0 h 181"/>
                  <a:gd name="T30" fmla="*/ 1 w 132"/>
                  <a:gd name="T31" fmla="*/ 0 h 181"/>
                  <a:gd name="T32" fmla="*/ 1 w 132"/>
                  <a:gd name="T33" fmla="*/ 0 h 181"/>
                  <a:gd name="T34" fmla="*/ 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1" name="Freeform 14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0 w 177"/>
                  <a:gd name="T1" fmla="*/ 1 h 144"/>
                  <a:gd name="T2" fmla="*/ 0 w 177"/>
                  <a:gd name="T3" fmla="*/ 1 h 144"/>
                  <a:gd name="T4" fmla="*/ 0 w 177"/>
                  <a:gd name="T5" fmla="*/ 1 h 144"/>
                  <a:gd name="T6" fmla="*/ 0 w 177"/>
                  <a:gd name="T7" fmla="*/ 1 h 144"/>
                  <a:gd name="T8" fmla="*/ 0 w 177"/>
                  <a:gd name="T9" fmla="*/ 1 h 144"/>
                  <a:gd name="T10" fmla="*/ 0 w 177"/>
                  <a:gd name="T11" fmla="*/ 1 h 144"/>
                  <a:gd name="T12" fmla="*/ 0 w 177"/>
                  <a:gd name="T13" fmla="*/ 1 h 144"/>
                  <a:gd name="T14" fmla="*/ 0 w 177"/>
                  <a:gd name="T15" fmla="*/ 1 h 144"/>
                  <a:gd name="T16" fmla="*/ 0 w 177"/>
                  <a:gd name="T17" fmla="*/ 1 h 144"/>
                  <a:gd name="T18" fmla="*/ 0 w 177"/>
                  <a:gd name="T19" fmla="*/ 1 h 144"/>
                  <a:gd name="T20" fmla="*/ 0 w 177"/>
                  <a:gd name="T21" fmla="*/ 1 h 144"/>
                  <a:gd name="T22" fmla="*/ 0 w 177"/>
                  <a:gd name="T23" fmla="*/ 1 h 144"/>
                  <a:gd name="T24" fmla="*/ 0 w 177"/>
                  <a:gd name="T25" fmla="*/ 1 h 144"/>
                  <a:gd name="T26" fmla="*/ 0 w 177"/>
                  <a:gd name="T27" fmla="*/ 1 h 144"/>
                  <a:gd name="T28" fmla="*/ 0 w 177"/>
                  <a:gd name="T29" fmla="*/ 1 h 144"/>
                  <a:gd name="T30" fmla="*/ 0 w 177"/>
                  <a:gd name="T31" fmla="*/ 1 h 144"/>
                  <a:gd name="T32" fmla="*/ 0 w 177"/>
                  <a:gd name="T33" fmla="*/ 1 h 144"/>
                  <a:gd name="T34" fmla="*/ 0 w 177"/>
                  <a:gd name="T35" fmla="*/ 1 h 144"/>
                  <a:gd name="T36" fmla="*/ 0 w 177"/>
                  <a:gd name="T37" fmla="*/ 1 h 144"/>
                  <a:gd name="T38" fmla="*/ 0 w 177"/>
                  <a:gd name="T39" fmla="*/ 1 h 144"/>
                  <a:gd name="T40" fmla="*/ 0 w 177"/>
                  <a:gd name="T41" fmla="*/ 1 h 144"/>
                  <a:gd name="T42" fmla="*/ 0 w 177"/>
                  <a:gd name="T43" fmla="*/ 0 h 144"/>
                  <a:gd name="T44" fmla="*/ 0 w 177"/>
                  <a:gd name="T45" fmla="*/ 0 h 144"/>
                  <a:gd name="T46" fmla="*/ 0 w 177"/>
                  <a:gd name="T47" fmla="*/ 1 h 144"/>
                  <a:gd name="T48" fmla="*/ 0 w 177"/>
                  <a:gd name="T49" fmla="*/ 1 h 144"/>
                  <a:gd name="T50" fmla="*/ 0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2" name="Freeform 15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 h 143"/>
                  <a:gd name="T2" fmla="*/ 1 w 180"/>
                  <a:gd name="T3" fmla="*/ 1 h 143"/>
                  <a:gd name="T4" fmla="*/ 1 w 180"/>
                  <a:gd name="T5" fmla="*/ 1 h 143"/>
                  <a:gd name="T6" fmla="*/ 1 w 180"/>
                  <a:gd name="T7" fmla="*/ 1 h 143"/>
                  <a:gd name="T8" fmla="*/ 1 w 180"/>
                  <a:gd name="T9" fmla="*/ 1 h 143"/>
                  <a:gd name="T10" fmla="*/ 1 w 180"/>
                  <a:gd name="T11" fmla="*/ 1 h 143"/>
                  <a:gd name="T12" fmla="*/ 1 w 180"/>
                  <a:gd name="T13" fmla="*/ 1 h 143"/>
                  <a:gd name="T14" fmla="*/ 1 w 180"/>
                  <a:gd name="T15" fmla="*/ 1 h 143"/>
                  <a:gd name="T16" fmla="*/ 1 w 180"/>
                  <a:gd name="T17" fmla="*/ 1 h 143"/>
                  <a:gd name="T18" fmla="*/ 1 w 180"/>
                  <a:gd name="T19" fmla="*/ 1 h 143"/>
                  <a:gd name="T20" fmla="*/ 1 w 180"/>
                  <a:gd name="T21" fmla="*/ 1 h 143"/>
                  <a:gd name="T22" fmla="*/ 1 w 180"/>
                  <a:gd name="T23" fmla="*/ 1 h 143"/>
                  <a:gd name="T24" fmla="*/ 1 w 180"/>
                  <a:gd name="T25" fmla="*/ 1 h 143"/>
                  <a:gd name="T26" fmla="*/ 1 w 180"/>
                  <a:gd name="T27" fmla="*/ 1 h 143"/>
                  <a:gd name="T28" fmla="*/ 1 w 180"/>
                  <a:gd name="T29" fmla="*/ 1 h 143"/>
                  <a:gd name="T30" fmla="*/ 1 w 180"/>
                  <a:gd name="T31" fmla="*/ 1 h 143"/>
                  <a:gd name="T32" fmla="*/ 1 w 180"/>
                  <a:gd name="T33" fmla="*/ 1 h 143"/>
                  <a:gd name="T34" fmla="*/ 1 w 180"/>
                  <a:gd name="T35" fmla="*/ 1 h 143"/>
                  <a:gd name="T36" fmla="*/ 1 w 180"/>
                  <a:gd name="T37" fmla="*/ 1 h 143"/>
                  <a:gd name="T38" fmla="*/ 1 w 180"/>
                  <a:gd name="T39" fmla="*/ 0 h 143"/>
                  <a:gd name="T40" fmla="*/ 1 w 180"/>
                  <a:gd name="T41" fmla="*/ 1 h 143"/>
                  <a:gd name="T42" fmla="*/ 1 w 180"/>
                  <a:gd name="T43" fmla="*/ 1 h 143"/>
                  <a:gd name="T44" fmla="*/ 1 w 180"/>
                  <a:gd name="T45" fmla="*/ 1 h 143"/>
                  <a:gd name="T46" fmla="*/ 1 w 180"/>
                  <a:gd name="T47" fmla="*/ 1 h 143"/>
                  <a:gd name="T48" fmla="*/ 1 w 180"/>
                  <a:gd name="T49" fmla="*/ 1 h 143"/>
                  <a:gd name="T50" fmla="*/ 0 w 180"/>
                  <a:gd name="T51" fmla="*/ 1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3" name="Freeform 16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4" name="Freeform 17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5" name="Freeform 1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6" name="Freeform 19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1 w 71"/>
                  <a:gd name="T1" fmla="*/ 1 h 58"/>
                  <a:gd name="T2" fmla="*/ 1 w 71"/>
                  <a:gd name="T3" fmla="*/ 1 h 58"/>
                  <a:gd name="T4" fmla="*/ 1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1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7" name="Freeform 20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0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8" name="Freeform 21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0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1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9" name="Freeform 22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0" name="Freeform 23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0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1" name="Freeform 24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2" name="Freeform 25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0 h 73"/>
                  <a:gd name="T2" fmla="*/ 0 w 53"/>
                  <a:gd name="T3" fmla="*/ 0 h 73"/>
                  <a:gd name="T4" fmla="*/ 0 w 53"/>
                  <a:gd name="T5" fmla="*/ 0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0 h 73"/>
                  <a:gd name="T34" fmla="*/ 0 w 53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3" name="Freeform 2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0 h 73"/>
                  <a:gd name="T2" fmla="*/ 0 w 53"/>
                  <a:gd name="T3" fmla="*/ 0 h 73"/>
                  <a:gd name="T4" fmla="*/ 0 w 53"/>
                  <a:gd name="T5" fmla="*/ 0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0 h 73"/>
                  <a:gd name="T34" fmla="*/ 0 w 53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4" name="Freeform 27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1 w 71"/>
                  <a:gd name="T1" fmla="*/ 1 h 58"/>
                  <a:gd name="T2" fmla="*/ 1 w 71"/>
                  <a:gd name="T3" fmla="*/ 1 h 58"/>
                  <a:gd name="T4" fmla="*/ 1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1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5" name="Freeform 28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 w 72"/>
                  <a:gd name="T1" fmla="*/ 1 h 56"/>
                  <a:gd name="T2" fmla="*/ 1 w 72"/>
                  <a:gd name="T3" fmla="*/ 0 h 56"/>
                  <a:gd name="T4" fmla="*/ 1 w 72"/>
                  <a:gd name="T5" fmla="*/ 0 h 56"/>
                  <a:gd name="T6" fmla="*/ 1 w 72"/>
                  <a:gd name="T7" fmla="*/ 0 h 56"/>
                  <a:gd name="T8" fmla="*/ 1 w 72"/>
                  <a:gd name="T9" fmla="*/ 0 h 56"/>
                  <a:gd name="T10" fmla="*/ 1 w 72"/>
                  <a:gd name="T11" fmla="*/ 1 h 56"/>
                  <a:gd name="T12" fmla="*/ 1 w 72"/>
                  <a:gd name="T13" fmla="*/ 1 h 56"/>
                  <a:gd name="T14" fmla="*/ 1 w 72"/>
                  <a:gd name="T15" fmla="*/ 1 h 56"/>
                  <a:gd name="T16" fmla="*/ 0 w 72"/>
                  <a:gd name="T17" fmla="*/ 1 h 56"/>
                  <a:gd name="T18" fmla="*/ 1 w 72"/>
                  <a:gd name="T19" fmla="*/ 1 h 56"/>
                  <a:gd name="T20" fmla="*/ 1 w 72"/>
                  <a:gd name="T21" fmla="*/ 1 h 56"/>
                  <a:gd name="T22" fmla="*/ 1 w 72"/>
                  <a:gd name="T23" fmla="*/ 1 h 56"/>
                  <a:gd name="T24" fmla="*/ 1 w 72"/>
                  <a:gd name="T25" fmla="*/ 1 h 56"/>
                  <a:gd name="T26" fmla="*/ 1 w 72"/>
                  <a:gd name="T27" fmla="*/ 1 h 56"/>
                  <a:gd name="T28" fmla="*/ 1 w 72"/>
                  <a:gd name="T29" fmla="*/ 1 h 56"/>
                  <a:gd name="T30" fmla="*/ 1 w 72"/>
                  <a:gd name="T31" fmla="*/ 1 h 56"/>
                  <a:gd name="T32" fmla="*/ 1 w 72"/>
                  <a:gd name="T33" fmla="*/ 1 h 56"/>
                  <a:gd name="T34" fmla="*/ 1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6" name="Freeform 29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0 w 53"/>
                  <a:gd name="T1" fmla="*/ 0 h 72"/>
                  <a:gd name="T2" fmla="*/ 0 w 53"/>
                  <a:gd name="T3" fmla="*/ 0 h 72"/>
                  <a:gd name="T4" fmla="*/ 0 w 53"/>
                  <a:gd name="T5" fmla="*/ 1 h 72"/>
                  <a:gd name="T6" fmla="*/ 0 w 53"/>
                  <a:gd name="T7" fmla="*/ 1 h 72"/>
                  <a:gd name="T8" fmla="*/ 0 w 53"/>
                  <a:gd name="T9" fmla="*/ 1 h 72"/>
                  <a:gd name="T10" fmla="*/ 0 w 53"/>
                  <a:gd name="T11" fmla="*/ 1 h 72"/>
                  <a:gd name="T12" fmla="*/ 0 w 53"/>
                  <a:gd name="T13" fmla="*/ 1 h 72"/>
                  <a:gd name="T14" fmla="*/ 0 w 53"/>
                  <a:gd name="T15" fmla="*/ 1 h 72"/>
                  <a:gd name="T16" fmla="*/ 0 w 53"/>
                  <a:gd name="T17" fmla="*/ 1 h 72"/>
                  <a:gd name="T18" fmla="*/ 0 w 53"/>
                  <a:gd name="T19" fmla="*/ 1 h 72"/>
                  <a:gd name="T20" fmla="*/ 0 w 53"/>
                  <a:gd name="T21" fmla="*/ 1 h 72"/>
                  <a:gd name="T22" fmla="*/ 0 w 53"/>
                  <a:gd name="T23" fmla="*/ 1 h 72"/>
                  <a:gd name="T24" fmla="*/ 0 w 53"/>
                  <a:gd name="T25" fmla="*/ 1 h 72"/>
                  <a:gd name="T26" fmla="*/ 0 w 53"/>
                  <a:gd name="T27" fmla="*/ 1 h 72"/>
                  <a:gd name="T28" fmla="*/ 0 w 53"/>
                  <a:gd name="T29" fmla="*/ 1 h 72"/>
                  <a:gd name="T30" fmla="*/ 0 w 53"/>
                  <a:gd name="T31" fmla="*/ 1 h 72"/>
                  <a:gd name="T32" fmla="*/ 0 w 53"/>
                  <a:gd name="T33" fmla="*/ 1 h 72"/>
                  <a:gd name="T34" fmla="*/ 0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7" name="Freeform 30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1 h 56"/>
                  <a:gd name="T4" fmla="*/ 1 w 71"/>
                  <a:gd name="T5" fmla="*/ 1 h 56"/>
                  <a:gd name="T6" fmla="*/ 1 w 71"/>
                  <a:gd name="T7" fmla="*/ 1 h 56"/>
                  <a:gd name="T8" fmla="*/ 1 w 71"/>
                  <a:gd name="T9" fmla="*/ 1 h 56"/>
                  <a:gd name="T10" fmla="*/ 1 w 71"/>
                  <a:gd name="T11" fmla="*/ 1 h 56"/>
                  <a:gd name="T12" fmla="*/ 1 w 71"/>
                  <a:gd name="T13" fmla="*/ 1 h 56"/>
                  <a:gd name="T14" fmla="*/ 1 w 71"/>
                  <a:gd name="T15" fmla="*/ 1 h 56"/>
                  <a:gd name="T16" fmla="*/ 1 w 71"/>
                  <a:gd name="T17" fmla="*/ 1 h 56"/>
                  <a:gd name="T18" fmla="*/ 1 w 71"/>
                  <a:gd name="T19" fmla="*/ 1 h 56"/>
                  <a:gd name="T20" fmla="*/ 1 w 71"/>
                  <a:gd name="T21" fmla="*/ 1 h 56"/>
                  <a:gd name="T22" fmla="*/ 1 w 71"/>
                  <a:gd name="T23" fmla="*/ 1 h 56"/>
                  <a:gd name="T24" fmla="*/ 1 w 71"/>
                  <a:gd name="T25" fmla="*/ 1 h 56"/>
                  <a:gd name="T26" fmla="*/ 1 w 71"/>
                  <a:gd name="T27" fmla="*/ 1 h 56"/>
                  <a:gd name="T28" fmla="*/ 1 w 71"/>
                  <a:gd name="T29" fmla="*/ 0 h 56"/>
                  <a:gd name="T30" fmla="*/ 1 w 71"/>
                  <a:gd name="T31" fmla="*/ 0 h 56"/>
                  <a:gd name="T32" fmla="*/ 1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8" name="Freeform 31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0 h 57"/>
                  <a:gd name="T2" fmla="*/ 1 w 72"/>
                  <a:gd name="T3" fmla="*/ 0 h 57"/>
                  <a:gd name="T4" fmla="*/ 1 w 72"/>
                  <a:gd name="T5" fmla="*/ 0 h 57"/>
                  <a:gd name="T6" fmla="*/ 1 w 72"/>
                  <a:gd name="T7" fmla="*/ 0 h 57"/>
                  <a:gd name="T8" fmla="*/ 1 w 72"/>
                  <a:gd name="T9" fmla="*/ 0 h 57"/>
                  <a:gd name="T10" fmla="*/ 1 w 72"/>
                  <a:gd name="T11" fmla="*/ 0 h 57"/>
                  <a:gd name="T12" fmla="*/ 1 w 72"/>
                  <a:gd name="T13" fmla="*/ 0 h 57"/>
                  <a:gd name="T14" fmla="*/ 1 w 72"/>
                  <a:gd name="T15" fmla="*/ 0 h 57"/>
                  <a:gd name="T16" fmla="*/ 1 w 72"/>
                  <a:gd name="T17" fmla="*/ 0 h 57"/>
                  <a:gd name="T18" fmla="*/ 1 w 72"/>
                  <a:gd name="T19" fmla="*/ 0 h 57"/>
                  <a:gd name="T20" fmla="*/ 1 w 72"/>
                  <a:gd name="T21" fmla="*/ 0 h 57"/>
                  <a:gd name="T22" fmla="*/ 1 w 72"/>
                  <a:gd name="T23" fmla="*/ 0 h 57"/>
                  <a:gd name="T24" fmla="*/ 1 w 72"/>
                  <a:gd name="T25" fmla="*/ 0 h 57"/>
                  <a:gd name="T26" fmla="*/ 1 w 72"/>
                  <a:gd name="T27" fmla="*/ 0 h 57"/>
                  <a:gd name="T28" fmla="*/ 1 w 72"/>
                  <a:gd name="T29" fmla="*/ 0 h 57"/>
                  <a:gd name="T30" fmla="*/ 1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9" name="Freeform 32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0 w 23"/>
                  <a:gd name="T1" fmla="*/ 1 h 24"/>
                  <a:gd name="T2" fmla="*/ 0 w 23"/>
                  <a:gd name="T3" fmla="*/ 1 h 24"/>
                  <a:gd name="T4" fmla="*/ 0 w 23"/>
                  <a:gd name="T5" fmla="*/ 1 h 24"/>
                  <a:gd name="T6" fmla="*/ 0 w 23"/>
                  <a:gd name="T7" fmla="*/ 1 h 24"/>
                  <a:gd name="T8" fmla="*/ 0 w 23"/>
                  <a:gd name="T9" fmla="*/ 1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0 w 23"/>
                  <a:gd name="T17" fmla="*/ 0 h 24"/>
                  <a:gd name="T18" fmla="*/ 0 w 23"/>
                  <a:gd name="T19" fmla="*/ 1 h 24"/>
                  <a:gd name="T20" fmla="*/ 0 w 23"/>
                  <a:gd name="T21" fmla="*/ 1 h 24"/>
                  <a:gd name="T22" fmla="*/ 0 w 23"/>
                  <a:gd name="T23" fmla="*/ 1 h 24"/>
                  <a:gd name="T24" fmla="*/ 0 w 23"/>
                  <a:gd name="T25" fmla="*/ 1 h 24"/>
                  <a:gd name="T26" fmla="*/ 0 w 23"/>
                  <a:gd name="T27" fmla="*/ 1 h 24"/>
                  <a:gd name="T28" fmla="*/ 0 w 23"/>
                  <a:gd name="T29" fmla="*/ 1 h 24"/>
                  <a:gd name="T30" fmla="*/ 0 w 23"/>
                  <a:gd name="T31" fmla="*/ 1 h 24"/>
                  <a:gd name="T32" fmla="*/ 0 w 23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0" name="Freeform 33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1" name="Freeform 3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2" name="Freeform 35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0 w 72"/>
                  <a:gd name="T1" fmla="*/ 0 h 58"/>
                  <a:gd name="T2" fmla="*/ 0 w 72"/>
                  <a:gd name="T3" fmla="*/ 0 h 58"/>
                  <a:gd name="T4" fmla="*/ 0 w 72"/>
                  <a:gd name="T5" fmla="*/ 0 h 58"/>
                  <a:gd name="T6" fmla="*/ 0 w 72"/>
                  <a:gd name="T7" fmla="*/ 0 h 58"/>
                  <a:gd name="T8" fmla="*/ 0 w 72"/>
                  <a:gd name="T9" fmla="*/ 0 h 58"/>
                  <a:gd name="T10" fmla="*/ 0 w 72"/>
                  <a:gd name="T11" fmla="*/ 0 h 58"/>
                  <a:gd name="T12" fmla="*/ 0 w 72"/>
                  <a:gd name="T13" fmla="*/ 0 h 58"/>
                  <a:gd name="T14" fmla="*/ 0 w 72"/>
                  <a:gd name="T15" fmla="*/ 0 h 58"/>
                  <a:gd name="T16" fmla="*/ 0 w 72"/>
                  <a:gd name="T17" fmla="*/ 0 h 58"/>
                  <a:gd name="T18" fmla="*/ 0 w 72"/>
                  <a:gd name="T19" fmla="*/ 0 h 58"/>
                  <a:gd name="T20" fmla="*/ 0 w 72"/>
                  <a:gd name="T21" fmla="*/ 0 h 58"/>
                  <a:gd name="T22" fmla="*/ 0 w 72"/>
                  <a:gd name="T23" fmla="*/ 0 h 58"/>
                  <a:gd name="T24" fmla="*/ 0 w 72"/>
                  <a:gd name="T25" fmla="*/ 0 h 58"/>
                  <a:gd name="T26" fmla="*/ 0 w 72"/>
                  <a:gd name="T27" fmla="*/ 0 h 58"/>
                  <a:gd name="T28" fmla="*/ 0 w 72"/>
                  <a:gd name="T29" fmla="*/ 0 h 58"/>
                  <a:gd name="T30" fmla="*/ 0 w 72"/>
                  <a:gd name="T31" fmla="*/ 0 h 58"/>
                  <a:gd name="T32" fmla="*/ 0 w 72"/>
                  <a:gd name="T33" fmla="*/ 0 h 58"/>
                  <a:gd name="T34" fmla="*/ 0 w 72"/>
                  <a:gd name="T35" fmla="*/ 0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3" name="Freeform 36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0 w 72"/>
                  <a:gd name="T1" fmla="*/ 1 h 56"/>
                  <a:gd name="T2" fmla="*/ 0 w 72"/>
                  <a:gd name="T3" fmla="*/ 0 h 56"/>
                  <a:gd name="T4" fmla="*/ 0 w 72"/>
                  <a:gd name="T5" fmla="*/ 0 h 56"/>
                  <a:gd name="T6" fmla="*/ 0 w 72"/>
                  <a:gd name="T7" fmla="*/ 0 h 56"/>
                  <a:gd name="T8" fmla="*/ 0 w 72"/>
                  <a:gd name="T9" fmla="*/ 0 h 56"/>
                  <a:gd name="T10" fmla="*/ 0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1 h 56"/>
                  <a:gd name="T18" fmla="*/ 0 w 72"/>
                  <a:gd name="T19" fmla="*/ 1 h 56"/>
                  <a:gd name="T20" fmla="*/ 0 w 72"/>
                  <a:gd name="T21" fmla="*/ 1 h 56"/>
                  <a:gd name="T22" fmla="*/ 0 w 72"/>
                  <a:gd name="T23" fmla="*/ 1 h 56"/>
                  <a:gd name="T24" fmla="*/ 0 w 72"/>
                  <a:gd name="T25" fmla="*/ 1 h 56"/>
                  <a:gd name="T26" fmla="*/ 0 w 72"/>
                  <a:gd name="T27" fmla="*/ 1 h 56"/>
                  <a:gd name="T28" fmla="*/ 0 w 72"/>
                  <a:gd name="T29" fmla="*/ 1 h 56"/>
                  <a:gd name="T30" fmla="*/ 0 w 72"/>
                  <a:gd name="T31" fmla="*/ 1 h 56"/>
                  <a:gd name="T32" fmla="*/ 0 w 72"/>
                  <a:gd name="T33" fmla="*/ 1 h 56"/>
                  <a:gd name="T34" fmla="*/ 0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4" name="Freeform 37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1 w 53"/>
                  <a:gd name="T1" fmla="*/ 0 h 72"/>
                  <a:gd name="T2" fmla="*/ 1 w 53"/>
                  <a:gd name="T3" fmla="*/ 0 h 72"/>
                  <a:gd name="T4" fmla="*/ 1 w 53"/>
                  <a:gd name="T5" fmla="*/ 1 h 72"/>
                  <a:gd name="T6" fmla="*/ 1 w 53"/>
                  <a:gd name="T7" fmla="*/ 1 h 72"/>
                  <a:gd name="T8" fmla="*/ 1 w 53"/>
                  <a:gd name="T9" fmla="*/ 1 h 72"/>
                  <a:gd name="T10" fmla="*/ 1 w 53"/>
                  <a:gd name="T11" fmla="*/ 1 h 72"/>
                  <a:gd name="T12" fmla="*/ 0 w 53"/>
                  <a:gd name="T13" fmla="*/ 1 h 72"/>
                  <a:gd name="T14" fmla="*/ 1 w 53"/>
                  <a:gd name="T15" fmla="*/ 1 h 72"/>
                  <a:gd name="T16" fmla="*/ 1 w 53"/>
                  <a:gd name="T17" fmla="*/ 1 h 72"/>
                  <a:gd name="T18" fmla="*/ 1 w 53"/>
                  <a:gd name="T19" fmla="*/ 1 h 72"/>
                  <a:gd name="T20" fmla="*/ 1 w 53"/>
                  <a:gd name="T21" fmla="*/ 1 h 72"/>
                  <a:gd name="T22" fmla="*/ 1 w 53"/>
                  <a:gd name="T23" fmla="*/ 1 h 72"/>
                  <a:gd name="T24" fmla="*/ 1 w 53"/>
                  <a:gd name="T25" fmla="*/ 1 h 72"/>
                  <a:gd name="T26" fmla="*/ 1 w 53"/>
                  <a:gd name="T27" fmla="*/ 1 h 72"/>
                  <a:gd name="T28" fmla="*/ 1 w 53"/>
                  <a:gd name="T29" fmla="*/ 1 h 72"/>
                  <a:gd name="T30" fmla="*/ 1 w 53"/>
                  <a:gd name="T31" fmla="*/ 1 h 72"/>
                  <a:gd name="T32" fmla="*/ 1 w 53"/>
                  <a:gd name="T33" fmla="*/ 1 h 72"/>
                  <a:gd name="T34" fmla="*/ 1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5" name="Freeform 38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1 h 57"/>
                  <a:gd name="T4" fmla="*/ 0 w 72"/>
                  <a:gd name="T5" fmla="*/ 1 h 57"/>
                  <a:gd name="T6" fmla="*/ 0 w 72"/>
                  <a:gd name="T7" fmla="*/ 1 h 57"/>
                  <a:gd name="T8" fmla="*/ 0 w 72"/>
                  <a:gd name="T9" fmla="*/ 1 h 57"/>
                  <a:gd name="T10" fmla="*/ 0 w 72"/>
                  <a:gd name="T11" fmla="*/ 1 h 57"/>
                  <a:gd name="T12" fmla="*/ 0 w 72"/>
                  <a:gd name="T13" fmla="*/ 1 h 57"/>
                  <a:gd name="T14" fmla="*/ 0 w 72"/>
                  <a:gd name="T15" fmla="*/ 1 h 57"/>
                  <a:gd name="T16" fmla="*/ 0 w 72"/>
                  <a:gd name="T17" fmla="*/ 1 h 57"/>
                  <a:gd name="T18" fmla="*/ 0 w 72"/>
                  <a:gd name="T19" fmla="*/ 1 h 57"/>
                  <a:gd name="T20" fmla="*/ 0 w 72"/>
                  <a:gd name="T21" fmla="*/ 1 h 57"/>
                  <a:gd name="T22" fmla="*/ 0 w 72"/>
                  <a:gd name="T23" fmla="*/ 1 h 57"/>
                  <a:gd name="T24" fmla="*/ 0 w 72"/>
                  <a:gd name="T25" fmla="*/ 1 h 57"/>
                  <a:gd name="T26" fmla="*/ 0 w 72"/>
                  <a:gd name="T27" fmla="*/ 1 h 57"/>
                  <a:gd name="T28" fmla="*/ 0 w 72"/>
                  <a:gd name="T29" fmla="*/ 0 h 57"/>
                  <a:gd name="T30" fmla="*/ 0 w 72"/>
                  <a:gd name="T31" fmla="*/ 0 h 57"/>
                  <a:gd name="T32" fmla="*/ 0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" name="Freeform 39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1 h 58"/>
                  <a:gd name="T2" fmla="*/ 0 w 72"/>
                  <a:gd name="T3" fmla="*/ 1 h 58"/>
                  <a:gd name="T4" fmla="*/ 0 w 72"/>
                  <a:gd name="T5" fmla="*/ 1 h 58"/>
                  <a:gd name="T6" fmla="*/ 0 w 72"/>
                  <a:gd name="T7" fmla="*/ 1 h 58"/>
                  <a:gd name="T8" fmla="*/ 0 w 72"/>
                  <a:gd name="T9" fmla="*/ 1 h 58"/>
                  <a:gd name="T10" fmla="*/ 0 w 72"/>
                  <a:gd name="T11" fmla="*/ 1 h 58"/>
                  <a:gd name="T12" fmla="*/ 0 w 72"/>
                  <a:gd name="T13" fmla="*/ 1 h 58"/>
                  <a:gd name="T14" fmla="*/ 0 w 72"/>
                  <a:gd name="T15" fmla="*/ 1 h 58"/>
                  <a:gd name="T16" fmla="*/ 0 w 72"/>
                  <a:gd name="T17" fmla="*/ 1 h 58"/>
                  <a:gd name="T18" fmla="*/ 0 w 72"/>
                  <a:gd name="T19" fmla="*/ 1 h 58"/>
                  <a:gd name="T20" fmla="*/ 0 w 72"/>
                  <a:gd name="T21" fmla="*/ 1 h 58"/>
                  <a:gd name="T22" fmla="*/ 0 w 72"/>
                  <a:gd name="T23" fmla="*/ 0 h 58"/>
                  <a:gd name="T24" fmla="*/ 0 w 72"/>
                  <a:gd name="T25" fmla="*/ 1 h 58"/>
                  <a:gd name="T26" fmla="*/ 0 w 72"/>
                  <a:gd name="T27" fmla="*/ 1 h 58"/>
                  <a:gd name="T28" fmla="*/ 0 w 72"/>
                  <a:gd name="T29" fmla="*/ 1 h 58"/>
                  <a:gd name="T30" fmla="*/ 0 w 72"/>
                  <a:gd name="T31" fmla="*/ 1 h 58"/>
                  <a:gd name="T32" fmla="*/ 0 w 72"/>
                  <a:gd name="T33" fmla="*/ 1 h 58"/>
                  <a:gd name="T34" fmla="*/ 0 w 72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" name="Freeform 40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 w 144"/>
                  <a:gd name="T1" fmla="*/ 0 h 167"/>
                  <a:gd name="T2" fmla="*/ 1 w 144"/>
                  <a:gd name="T3" fmla="*/ 1 h 167"/>
                  <a:gd name="T4" fmla="*/ 1 w 144"/>
                  <a:gd name="T5" fmla="*/ 1 h 167"/>
                  <a:gd name="T6" fmla="*/ 1 w 144"/>
                  <a:gd name="T7" fmla="*/ 1 h 167"/>
                  <a:gd name="T8" fmla="*/ 1 w 144"/>
                  <a:gd name="T9" fmla="*/ 1 h 167"/>
                  <a:gd name="T10" fmla="*/ 1 w 144"/>
                  <a:gd name="T11" fmla="*/ 1 h 167"/>
                  <a:gd name="T12" fmla="*/ 1 w 144"/>
                  <a:gd name="T13" fmla="*/ 1 h 167"/>
                  <a:gd name="T14" fmla="*/ 1 w 144"/>
                  <a:gd name="T15" fmla="*/ 1 h 167"/>
                  <a:gd name="T16" fmla="*/ 1 w 144"/>
                  <a:gd name="T17" fmla="*/ 1 h 167"/>
                  <a:gd name="T18" fmla="*/ 1 w 144"/>
                  <a:gd name="T19" fmla="*/ 1 h 167"/>
                  <a:gd name="T20" fmla="*/ 1 w 144"/>
                  <a:gd name="T21" fmla="*/ 1 h 167"/>
                  <a:gd name="T22" fmla="*/ 0 w 144"/>
                  <a:gd name="T23" fmla="*/ 1 h 167"/>
                  <a:gd name="T24" fmla="*/ 1 w 144"/>
                  <a:gd name="T25" fmla="*/ 1 h 167"/>
                  <a:gd name="T26" fmla="*/ 1 w 144"/>
                  <a:gd name="T27" fmla="*/ 1 h 167"/>
                  <a:gd name="T28" fmla="*/ 1 w 144"/>
                  <a:gd name="T29" fmla="*/ 1 h 167"/>
                  <a:gd name="T30" fmla="*/ 1 w 144"/>
                  <a:gd name="T31" fmla="*/ 1 h 167"/>
                  <a:gd name="T32" fmla="*/ 1 w 144"/>
                  <a:gd name="T33" fmla="*/ 1 h 167"/>
                  <a:gd name="T34" fmla="*/ 1 w 144"/>
                  <a:gd name="T35" fmla="*/ 1 h 167"/>
                  <a:gd name="T36" fmla="*/ 1 w 144"/>
                  <a:gd name="T37" fmla="*/ 1 h 167"/>
                  <a:gd name="T38" fmla="*/ 1 w 144"/>
                  <a:gd name="T39" fmla="*/ 1 h 167"/>
                  <a:gd name="T40" fmla="*/ 1 w 144"/>
                  <a:gd name="T41" fmla="*/ 1 h 167"/>
                  <a:gd name="T42" fmla="*/ 1 w 144"/>
                  <a:gd name="T43" fmla="*/ 1 h 167"/>
                  <a:gd name="T44" fmla="*/ 1 w 144"/>
                  <a:gd name="T45" fmla="*/ 1 h 167"/>
                  <a:gd name="T46" fmla="*/ 1 w 144"/>
                  <a:gd name="T47" fmla="*/ 1 h 167"/>
                  <a:gd name="T48" fmla="*/ 1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8" name="Freeform 41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1 w 204"/>
                  <a:gd name="T1" fmla="*/ 0 h 82"/>
                  <a:gd name="T2" fmla="*/ 1 w 204"/>
                  <a:gd name="T3" fmla="*/ 0 h 82"/>
                  <a:gd name="T4" fmla="*/ 1 w 204"/>
                  <a:gd name="T5" fmla="*/ 0 h 82"/>
                  <a:gd name="T6" fmla="*/ 1 w 204"/>
                  <a:gd name="T7" fmla="*/ 0 h 82"/>
                  <a:gd name="T8" fmla="*/ 1 w 204"/>
                  <a:gd name="T9" fmla="*/ 0 h 82"/>
                  <a:gd name="T10" fmla="*/ 1 w 204"/>
                  <a:gd name="T11" fmla="*/ 0 h 82"/>
                  <a:gd name="T12" fmla="*/ 1 w 204"/>
                  <a:gd name="T13" fmla="*/ 0 h 82"/>
                  <a:gd name="T14" fmla="*/ 1 w 204"/>
                  <a:gd name="T15" fmla="*/ 0 h 82"/>
                  <a:gd name="T16" fmla="*/ 1 w 204"/>
                  <a:gd name="T17" fmla="*/ 0 h 82"/>
                  <a:gd name="T18" fmla="*/ 1 w 204"/>
                  <a:gd name="T19" fmla="*/ 0 h 82"/>
                  <a:gd name="T20" fmla="*/ 1 w 204"/>
                  <a:gd name="T21" fmla="*/ 0 h 82"/>
                  <a:gd name="T22" fmla="*/ 1 w 204"/>
                  <a:gd name="T23" fmla="*/ 0 h 82"/>
                  <a:gd name="T24" fmla="*/ 1 w 204"/>
                  <a:gd name="T25" fmla="*/ 0 h 82"/>
                  <a:gd name="T26" fmla="*/ 1 w 204"/>
                  <a:gd name="T27" fmla="*/ 0 h 82"/>
                  <a:gd name="T28" fmla="*/ 1 w 204"/>
                  <a:gd name="T29" fmla="*/ 0 h 82"/>
                  <a:gd name="T30" fmla="*/ 1 w 204"/>
                  <a:gd name="T31" fmla="*/ 0 h 82"/>
                  <a:gd name="T32" fmla="*/ 1 w 204"/>
                  <a:gd name="T33" fmla="*/ 0 h 82"/>
                  <a:gd name="T34" fmla="*/ 1 w 204"/>
                  <a:gd name="T35" fmla="*/ 0 h 82"/>
                  <a:gd name="T36" fmla="*/ 0 w 204"/>
                  <a:gd name="T37" fmla="*/ 0 h 82"/>
                  <a:gd name="T38" fmla="*/ 1 w 204"/>
                  <a:gd name="T39" fmla="*/ 0 h 82"/>
                  <a:gd name="T40" fmla="*/ 1 w 204"/>
                  <a:gd name="T41" fmla="*/ 0 h 82"/>
                  <a:gd name="T42" fmla="*/ 1 w 204"/>
                  <a:gd name="T43" fmla="*/ 0 h 82"/>
                  <a:gd name="T44" fmla="*/ 1 w 204"/>
                  <a:gd name="T45" fmla="*/ 0 h 82"/>
                  <a:gd name="T46" fmla="*/ 1 w 204"/>
                  <a:gd name="T47" fmla="*/ 0 h 82"/>
                  <a:gd name="T48" fmla="*/ 1 w 204"/>
                  <a:gd name="T49" fmla="*/ 0 h 82"/>
                  <a:gd name="T50" fmla="*/ 1 w 204"/>
                  <a:gd name="T51" fmla="*/ 0 h 82"/>
                  <a:gd name="T52" fmla="*/ 1 w 204"/>
                  <a:gd name="T53" fmla="*/ 0 h 82"/>
                  <a:gd name="T54" fmla="*/ 1 w 204"/>
                  <a:gd name="T55" fmla="*/ 0 h 82"/>
                  <a:gd name="T56" fmla="*/ 1 w 204"/>
                  <a:gd name="T57" fmla="*/ 0 h 82"/>
                  <a:gd name="T58" fmla="*/ 1 w 204"/>
                  <a:gd name="T59" fmla="*/ 0 h 82"/>
                  <a:gd name="T60" fmla="*/ 1 w 204"/>
                  <a:gd name="T61" fmla="*/ 0 h 82"/>
                  <a:gd name="T62" fmla="*/ 1 w 204"/>
                  <a:gd name="T63" fmla="*/ 0 h 82"/>
                  <a:gd name="T64" fmla="*/ 1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" name="Freeform 42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1 w 84"/>
                  <a:gd name="T1" fmla="*/ 0 h 208"/>
                  <a:gd name="T2" fmla="*/ 1 w 84"/>
                  <a:gd name="T3" fmla="*/ 1 h 208"/>
                  <a:gd name="T4" fmla="*/ 1 w 84"/>
                  <a:gd name="T5" fmla="*/ 1 h 208"/>
                  <a:gd name="T6" fmla="*/ 1 w 84"/>
                  <a:gd name="T7" fmla="*/ 1 h 208"/>
                  <a:gd name="T8" fmla="*/ 1 w 84"/>
                  <a:gd name="T9" fmla="*/ 1 h 208"/>
                  <a:gd name="T10" fmla="*/ 1 w 84"/>
                  <a:gd name="T11" fmla="*/ 1 h 208"/>
                  <a:gd name="T12" fmla="*/ 1 w 84"/>
                  <a:gd name="T13" fmla="*/ 1 h 208"/>
                  <a:gd name="T14" fmla="*/ 1 w 84"/>
                  <a:gd name="T15" fmla="*/ 1 h 208"/>
                  <a:gd name="T16" fmla="*/ 1 w 84"/>
                  <a:gd name="T17" fmla="*/ 1 h 208"/>
                  <a:gd name="T18" fmla="*/ 1 w 84"/>
                  <a:gd name="T19" fmla="*/ 1 h 208"/>
                  <a:gd name="T20" fmla="*/ 1 w 84"/>
                  <a:gd name="T21" fmla="*/ 1 h 208"/>
                  <a:gd name="T22" fmla="*/ 1 w 84"/>
                  <a:gd name="T23" fmla="*/ 1 h 208"/>
                  <a:gd name="T24" fmla="*/ 1 w 84"/>
                  <a:gd name="T25" fmla="*/ 1 h 208"/>
                  <a:gd name="T26" fmla="*/ 0 w 84"/>
                  <a:gd name="T27" fmla="*/ 1 h 208"/>
                  <a:gd name="T28" fmla="*/ 1 w 84"/>
                  <a:gd name="T29" fmla="*/ 1 h 208"/>
                  <a:gd name="T30" fmla="*/ 1 w 84"/>
                  <a:gd name="T31" fmla="*/ 1 h 208"/>
                  <a:gd name="T32" fmla="*/ 1 w 84"/>
                  <a:gd name="T33" fmla="*/ 1 h 208"/>
                  <a:gd name="T34" fmla="*/ 1 w 84"/>
                  <a:gd name="T35" fmla="*/ 1 h 208"/>
                  <a:gd name="T36" fmla="*/ 1 w 84"/>
                  <a:gd name="T37" fmla="*/ 1 h 208"/>
                  <a:gd name="T38" fmla="*/ 1 w 84"/>
                  <a:gd name="T39" fmla="*/ 1 h 208"/>
                  <a:gd name="T40" fmla="*/ 1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" name="Freeform 43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1 w 144"/>
                  <a:gd name="T3" fmla="*/ 0 h 170"/>
                  <a:gd name="T4" fmla="*/ 1 w 144"/>
                  <a:gd name="T5" fmla="*/ 0 h 170"/>
                  <a:gd name="T6" fmla="*/ 1 w 144"/>
                  <a:gd name="T7" fmla="*/ 0 h 170"/>
                  <a:gd name="T8" fmla="*/ 1 w 144"/>
                  <a:gd name="T9" fmla="*/ 0 h 170"/>
                  <a:gd name="T10" fmla="*/ 1 w 144"/>
                  <a:gd name="T11" fmla="*/ 0 h 170"/>
                  <a:gd name="T12" fmla="*/ 1 w 144"/>
                  <a:gd name="T13" fmla="*/ 0 h 170"/>
                  <a:gd name="T14" fmla="*/ 1 w 144"/>
                  <a:gd name="T15" fmla="*/ 0 h 170"/>
                  <a:gd name="T16" fmla="*/ 1 w 144"/>
                  <a:gd name="T17" fmla="*/ 0 h 170"/>
                  <a:gd name="T18" fmla="*/ 1 w 144"/>
                  <a:gd name="T19" fmla="*/ 0 h 170"/>
                  <a:gd name="T20" fmla="*/ 1 w 144"/>
                  <a:gd name="T21" fmla="*/ 0 h 170"/>
                  <a:gd name="T22" fmla="*/ 1 w 144"/>
                  <a:gd name="T23" fmla="*/ 0 h 170"/>
                  <a:gd name="T24" fmla="*/ 1 w 144"/>
                  <a:gd name="T25" fmla="*/ 0 h 170"/>
                  <a:gd name="T26" fmla="*/ 1 w 144"/>
                  <a:gd name="T27" fmla="*/ 0 h 170"/>
                  <a:gd name="T28" fmla="*/ 1 w 144"/>
                  <a:gd name="T29" fmla="*/ 0 h 170"/>
                  <a:gd name="T30" fmla="*/ 1 w 144"/>
                  <a:gd name="T31" fmla="*/ 0 h 170"/>
                  <a:gd name="T32" fmla="*/ 1 w 144"/>
                  <a:gd name="T33" fmla="*/ 0 h 170"/>
                  <a:gd name="T34" fmla="*/ 1 w 144"/>
                  <a:gd name="T35" fmla="*/ 0 h 170"/>
                  <a:gd name="T36" fmla="*/ 1 w 144"/>
                  <a:gd name="T37" fmla="*/ 0 h 170"/>
                  <a:gd name="T38" fmla="*/ 1 w 144"/>
                  <a:gd name="T39" fmla="*/ 0 h 170"/>
                  <a:gd name="T40" fmla="*/ 1 w 144"/>
                  <a:gd name="T41" fmla="*/ 0 h 170"/>
                  <a:gd name="T42" fmla="*/ 1 w 144"/>
                  <a:gd name="T43" fmla="*/ 0 h 170"/>
                  <a:gd name="T44" fmla="*/ 1 w 144"/>
                  <a:gd name="T45" fmla="*/ 0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" name="Freeform 44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0 h 103"/>
                  <a:gd name="T2" fmla="*/ 0 w 199"/>
                  <a:gd name="T3" fmla="*/ 0 h 103"/>
                  <a:gd name="T4" fmla="*/ 0 w 199"/>
                  <a:gd name="T5" fmla="*/ 0 h 103"/>
                  <a:gd name="T6" fmla="*/ 0 w 199"/>
                  <a:gd name="T7" fmla="*/ 0 h 103"/>
                  <a:gd name="T8" fmla="*/ 0 w 199"/>
                  <a:gd name="T9" fmla="*/ 0 h 103"/>
                  <a:gd name="T10" fmla="*/ 0 w 199"/>
                  <a:gd name="T11" fmla="*/ 0 h 103"/>
                  <a:gd name="T12" fmla="*/ 0 w 199"/>
                  <a:gd name="T13" fmla="*/ 0 h 103"/>
                  <a:gd name="T14" fmla="*/ 0 w 199"/>
                  <a:gd name="T15" fmla="*/ 0 h 103"/>
                  <a:gd name="T16" fmla="*/ 0 w 199"/>
                  <a:gd name="T17" fmla="*/ 0 h 103"/>
                  <a:gd name="T18" fmla="*/ 0 w 199"/>
                  <a:gd name="T19" fmla="*/ 0 h 103"/>
                  <a:gd name="T20" fmla="*/ 0 w 199"/>
                  <a:gd name="T21" fmla="*/ 0 h 103"/>
                  <a:gd name="T22" fmla="*/ 0 w 199"/>
                  <a:gd name="T23" fmla="*/ 0 h 103"/>
                  <a:gd name="T24" fmla="*/ 0 w 199"/>
                  <a:gd name="T25" fmla="*/ 0 h 103"/>
                  <a:gd name="T26" fmla="*/ 0 w 199"/>
                  <a:gd name="T27" fmla="*/ 0 h 103"/>
                  <a:gd name="T28" fmla="*/ 0 w 199"/>
                  <a:gd name="T29" fmla="*/ 0 h 103"/>
                  <a:gd name="T30" fmla="*/ 0 w 199"/>
                  <a:gd name="T31" fmla="*/ 0 h 103"/>
                  <a:gd name="T32" fmla="*/ 0 w 199"/>
                  <a:gd name="T33" fmla="*/ 0 h 103"/>
                  <a:gd name="T34" fmla="*/ 0 w 199"/>
                  <a:gd name="T35" fmla="*/ 0 h 103"/>
                  <a:gd name="T36" fmla="*/ 0 w 199"/>
                  <a:gd name="T37" fmla="*/ 0 h 103"/>
                  <a:gd name="T38" fmla="*/ 0 w 199"/>
                  <a:gd name="T39" fmla="*/ 0 h 103"/>
                  <a:gd name="T40" fmla="*/ 0 w 199"/>
                  <a:gd name="T41" fmla="*/ 0 h 103"/>
                  <a:gd name="T42" fmla="*/ 0 w 199"/>
                  <a:gd name="T43" fmla="*/ 0 h 103"/>
                  <a:gd name="T44" fmla="*/ 0 w 199"/>
                  <a:gd name="T45" fmla="*/ 0 h 103"/>
                  <a:gd name="T46" fmla="*/ 0 w 199"/>
                  <a:gd name="T47" fmla="*/ 0 h 103"/>
                  <a:gd name="T48" fmla="*/ 0 w 199"/>
                  <a:gd name="T49" fmla="*/ 0 h 103"/>
                  <a:gd name="T50" fmla="*/ 0 w 199"/>
                  <a:gd name="T51" fmla="*/ 0 h 103"/>
                  <a:gd name="T52" fmla="*/ 0 w 199"/>
                  <a:gd name="T53" fmla="*/ 0 h 103"/>
                  <a:gd name="T54" fmla="*/ 0 w 199"/>
                  <a:gd name="T55" fmla="*/ 0 h 103"/>
                  <a:gd name="T56" fmla="*/ 0 w 199"/>
                  <a:gd name="T57" fmla="*/ 0 h 103"/>
                  <a:gd name="T58" fmla="*/ 0 w 199"/>
                  <a:gd name="T59" fmla="*/ 0 h 103"/>
                  <a:gd name="T60" fmla="*/ 0 w 199"/>
                  <a:gd name="T61" fmla="*/ 0 h 103"/>
                  <a:gd name="T62" fmla="*/ 0 w 199"/>
                  <a:gd name="T63" fmla="*/ 0 h 103"/>
                  <a:gd name="T64" fmla="*/ 0 w 199"/>
                  <a:gd name="T65" fmla="*/ 0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" name="Freeform 45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0 w 107"/>
                  <a:gd name="T1" fmla="*/ 0 h 195"/>
                  <a:gd name="T2" fmla="*/ 0 w 107"/>
                  <a:gd name="T3" fmla="*/ 1 h 195"/>
                  <a:gd name="T4" fmla="*/ 0 w 107"/>
                  <a:gd name="T5" fmla="*/ 1 h 195"/>
                  <a:gd name="T6" fmla="*/ 0 w 107"/>
                  <a:gd name="T7" fmla="*/ 1 h 195"/>
                  <a:gd name="T8" fmla="*/ 0 w 107"/>
                  <a:gd name="T9" fmla="*/ 1 h 195"/>
                  <a:gd name="T10" fmla="*/ 0 w 107"/>
                  <a:gd name="T11" fmla="*/ 1 h 195"/>
                  <a:gd name="T12" fmla="*/ 0 w 107"/>
                  <a:gd name="T13" fmla="*/ 1 h 195"/>
                  <a:gd name="T14" fmla="*/ 0 w 107"/>
                  <a:gd name="T15" fmla="*/ 1 h 195"/>
                  <a:gd name="T16" fmla="*/ 0 w 107"/>
                  <a:gd name="T17" fmla="*/ 1 h 195"/>
                  <a:gd name="T18" fmla="*/ 0 w 107"/>
                  <a:gd name="T19" fmla="*/ 1 h 195"/>
                  <a:gd name="T20" fmla="*/ 0 w 107"/>
                  <a:gd name="T21" fmla="*/ 1 h 195"/>
                  <a:gd name="T22" fmla="*/ 0 w 107"/>
                  <a:gd name="T23" fmla="*/ 1 h 195"/>
                  <a:gd name="T24" fmla="*/ 0 w 107"/>
                  <a:gd name="T25" fmla="*/ 1 h 195"/>
                  <a:gd name="T26" fmla="*/ 0 w 107"/>
                  <a:gd name="T27" fmla="*/ 1 h 195"/>
                  <a:gd name="T28" fmla="*/ 0 w 107"/>
                  <a:gd name="T29" fmla="*/ 1 h 195"/>
                  <a:gd name="T30" fmla="*/ 0 w 107"/>
                  <a:gd name="T31" fmla="*/ 1 h 195"/>
                  <a:gd name="T32" fmla="*/ 0 w 107"/>
                  <a:gd name="T33" fmla="*/ 1 h 195"/>
                  <a:gd name="T34" fmla="*/ 0 w 107"/>
                  <a:gd name="T35" fmla="*/ 1 h 195"/>
                  <a:gd name="T36" fmla="*/ 0 w 107"/>
                  <a:gd name="T37" fmla="*/ 1 h 195"/>
                  <a:gd name="T38" fmla="*/ 0 w 107"/>
                  <a:gd name="T39" fmla="*/ 1 h 195"/>
                  <a:gd name="T40" fmla="*/ 0 w 107"/>
                  <a:gd name="T41" fmla="*/ 1 h 195"/>
                  <a:gd name="T42" fmla="*/ 0 w 107"/>
                  <a:gd name="T43" fmla="*/ 1 h 195"/>
                  <a:gd name="T44" fmla="*/ 0 w 107"/>
                  <a:gd name="T45" fmla="*/ 1 h 195"/>
                  <a:gd name="T46" fmla="*/ 0 w 107"/>
                  <a:gd name="T47" fmla="*/ 1 h 195"/>
                  <a:gd name="T48" fmla="*/ 0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" name="Freeform 46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0 w 183"/>
                  <a:gd name="T1" fmla="*/ 0 h 126"/>
                  <a:gd name="T2" fmla="*/ 0 w 183"/>
                  <a:gd name="T3" fmla="*/ 1 h 126"/>
                  <a:gd name="T4" fmla="*/ 0 w 183"/>
                  <a:gd name="T5" fmla="*/ 1 h 126"/>
                  <a:gd name="T6" fmla="*/ 0 w 183"/>
                  <a:gd name="T7" fmla="*/ 1 h 126"/>
                  <a:gd name="T8" fmla="*/ 0 w 183"/>
                  <a:gd name="T9" fmla="*/ 1 h 126"/>
                  <a:gd name="T10" fmla="*/ 0 w 183"/>
                  <a:gd name="T11" fmla="*/ 1 h 126"/>
                  <a:gd name="T12" fmla="*/ 0 w 183"/>
                  <a:gd name="T13" fmla="*/ 1 h 126"/>
                  <a:gd name="T14" fmla="*/ 0 w 183"/>
                  <a:gd name="T15" fmla="*/ 1 h 126"/>
                  <a:gd name="T16" fmla="*/ 0 w 183"/>
                  <a:gd name="T17" fmla="*/ 1 h 126"/>
                  <a:gd name="T18" fmla="*/ 0 w 183"/>
                  <a:gd name="T19" fmla="*/ 1 h 126"/>
                  <a:gd name="T20" fmla="*/ 0 w 183"/>
                  <a:gd name="T21" fmla="*/ 1 h 126"/>
                  <a:gd name="T22" fmla="*/ 0 w 183"/>
                  <a:gd name="T23" fmla="*/ 1 h 126"/>
                  <a:gd name="T24" fmla="*/ 0 w 183"/>
                  <a:gd name="T25" fmla="*/ 1 h 126"/>
                  <a:gd name="T26" fmla="*/ 0 w 183"/>
                  <a:gd name="T27" fmla="*/ 1 h 126"/>
                  <a:gd name="T28" fmla="*/ 0 w 183"/>
                  <a:gd name="T29" fmla="*/ 1 h 126"/>
                  <a:gd name="T30" fmla="*/ 0 w 183"/>
                  <a:gd name="T31" fmla="*/ 1 h 126"/>
                  <a:gd name="T32" fmla="*/ 0 w 183"/>
                  <a:gd name="T33" fmla="*/ 1 h 126"/>
                  <a:gd name="T34" fmla="*/ 0 w 183"/>
                  <a:gd name="T35" fmla="*/ 1 h 126"/>
                  <a:gd name="T36" fmla="*/ 0 w 183"/>
                  <a:gd name="T37" fmla="*/ 1 h 126"/>
                  <a:gd name="T38" fmla="*/ 0 w 183"/>
                  <a:gd name="T39" fmla="*/ 1 h 126"/>
                  <a:gd name="T40" fmla="*/ 0 w 183"/>
                  <a:gd name="T41" fmla="*/ 1 h 126"/>
                  <a:gd name="T42" fmla="*/ 0 w 183"/>
                  <a:gd name="T43" fmla="*/ 1 h 126"/>
                  <a:gd name="T44" fmla="*/ 0 w 183"/>
                  <a:gd name="T45" fmla="*/ 1 h 126"/>
                  <a:gd name="T46" fmla="*/ 0 w 183"/>
                  <a:gd name="T47" fmla="*/ 1 h 126"/>
                  <a:gd name="T48" fmla="*/ 0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" name="Freeform 47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1 w 102"/>
                  <a:gd name="T3" fmla="*/ 0 h 197"/>
                  <a:gd name="T4" fmla="*/ 1 w 102"/>
                  <a:gd name="T5" fmla="*/ 0 h 197"/>
                  <a:gd name="T6" fmla="*/ 1 w 102"/>
                  <a:gd name="T7" fmla="*/ 0 h 197"/>
                  <a:gd name="T8" fmla="*/ 1 w 102"/>
                  <a:gd name="T9" fmla="*/ 0 h 197"/>
                  <a:gd name="T10" fmla="*/ 1 w 102"/>
                  <a:gd name="T11" fmla="*/ 0 h 197"/>
                  <a:gd name="T12" fmla="*/ 1 w 102"/>
                  <a:gd name="T13" fmla="*/ 0 h 197"/>
                  <a:gd name="T14" fmla="*/ 1 w 102"/>
                  <a:gd name="T15" fmla="*/ 0 h 197"/>
                  <a:gd name="T16" fmla="*/ 1 w 102"/>
                  <a:gd name="T17" fmla="*/ 0 h 197"/>
                  <a:gd name="T18" fmla="*/ 1 w 102"/>
                  <a:gd name="T19" fmla="*/ 0 h 197"/>
                  <a:gd name="T20" fmla="*/ 1 w 102"/>
                  <a:gd name="T21" fmla="*/ 0 h 197"/>
                  <a:gd name="T22" fmla="*/ 1 w 102"/>
                  <a:gd name="T23" fmla="*/ 0 h 197"/>
                  <a:gd name="T24" fmla="*/ 1 w 102"/>
                  <a:gd name="T25" fmla="*/ 0 h 197"/>
                  <a:gd name="T26" fmla="*/ 1 w 102"/>
                  <a:gd name="T27" fmla="*/ 0 h 197"/>
                  <a:gd name="T28" fmla="*/ 1 w 102"/>
                  <a:gd name="T29" fmla="*/ 0 h 197"/>
                  <a:gd name="T30" fmla="*/ 1 w 102"/>
                  <a:gd name="T31" fmla="*/ 0 h 197"/>
                  <a:gd name="T32" fmla="*/ 1 w 102"/>
                  <a:gd name="T33" fmla="*/ 0 h 197"/>
                  <a:gd name="T34" fmla="*/ 1 w 102"/>
                  <a:gd name="T35" fmla="*/ 0 h 197"/>
                  <a:gd name="T36" fmla="*/ 1 w 102"/>
                  <a:gd name="T37" fmla="*/ 0 h 197"/>
                  <a:gd name="T38" fmla="*/ 1 w 102"/>
                  <a:gd name="T39" fmla="*/ 0 h 197"/>
                  <a:gd name="T40" fmla="*/ 1 w 102"/>
                  <a:gd name="T41" fmla="*/ 0 h 197"/>
                  <a:gd name="T42" fmla="*/ 1 w 102"/>
                  <a:gd name="T43" fmla="*/ 0 h 197"/>
                  <a:gd name="T44" fmla="*/ 1 w 102"/>
                  <a:gd name="T45" fmla="*/ 0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5" name="Freeform 48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1 w 180"/>
                  <a:gd name="T3" fmla="*/ 0 h 129"/>
                  <a:gd name="T4" fmla="*/ 1 w 180"/>
                  <a:gd name="T5" fmla="*/ 0 h 129"/>
                  <a:gd name="T6" fmla="*/ 1 w 180"/>
                  <a:gd name="T7" fmla="*/ 0 h 129"/>
                  <a:gd name="T8" fmla="*/ 1 w 180"/>
                  <a:gd name="T9" fmla="*/ 0 h 129"/>
                  <a:gd name="T10" fmla="*/ 1 w 180"/>
                  <a:gd name="T11" fmla="*/ 0 h 129"/>
                  <a:gd name="T12" fmla="*/ 1 w 180"/>
                  <a:gd name="T13" fmla="*/ 0 h 129"/>
                  <a:gd name="T14" fmla="*/ 1 w 180"/>
                  <a:gd name="T15" fmla="*/ 0 h 129"/>
                  <a:gd name="T16" fmla="*/ 1 w 180"/>
                  <a:gd name="T17" fmla="*/ 0 h 129"/>
                  <a:gd name="T18" fmla="*/ 1 w 180"/>
                  <a:gd name="T19" fmla="*/ 0 h 129"/>
                  <a:gd name="T20" fmla="*/ 1 w 180"/>
                  <a:gd name="T21" fmla="*/ 0 h 129"/>
                  <a:gd name="T22" fmla="*/ 1 w 180"/>
                  <a:gd name="T23" fmla="*/ 0 h 129"/>
                  <a:gd name="T24" fmla="*/ 1 w 180"/>
                  <a:gd name="T25" fmla="*/ 0 h 129"/>
                  <a:gd name="T26" fmla="*/ 1 w 180"/>
                  <a:gd name="T27" fmla="*/ 0 h 129"/>
                  <a:gd name="T28" fmla="*/ 1 w 180"/>
                  <a:gd name="T29" fmla="*/ 0 h 129"/>
                  <a:gd name="T30" fmla="*/ 1 w 180"/>
                  <a:gd name="T31" fmla="*/ 0 h 129"/>
                  <a:gd name="T32" fmla="*/ 1 w 180"/>
                  <a:gd name="T33" fmla="*/ 0 h 129"/>
                  <a:gd name="T34" fmla="*/ 1 w 180"/>
                  <a:gd name="T35" fmla="*/ 0 h 129"/>
                  <a:gd name="T36" fmla="*/ 1 w 180"/>
                  <a:gd name="T37" fmla="*/ 0 h 129"/>
                  <a:gd name="T38" fmla="*/ 1 w 180"/>
                  <a:gd name="T39" fmla="*/ 0 h 129"/>
                  <a:gd name="T40" fmla="*/ 1 w 180"/>
                  <a:gd name="T41" fmla="*/ 0 h 129"/>
                  <a:gd name="T42" fmla="*/ 1 w 180"/>
                  <a:gd name="T43" fmla="*/ 0 h 129"/>
                  <a:gd name="T44" fmla="*/ 1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6" name="Freeform 49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0 h 85"/>
                  <a:gd name="T2" fmla="*/ 1 w 206"/>
                  <a:gd name="T3" fmla="*/ 0 h 85"/>
                  <a:gd name="T4" fmla="*/ 1 w 206"/>
                  <a:gd name="T5" fmla="*/ 0 h 85"/>
                  <a:gd name="T6" fmla="*/ 1 w 206"/>
                  <a:gd name="T7" fmla="*/ 0 h 85"/>
                  <a:gd name="T8" fmla="*/ 1 w 206"/>
                  <a:gd name="T9" fmla="*/ 0 h 85"/>
                  <a:gd name="T10" fmla="*/ 1 w 206"/>
                  <a:gd name="T11" fmla="*/ 0 h 85"/>
                  <a:gd name="T12" fmla="*/ 1 w 206"/>
                  <a:gd name="T13" fmla="*/ 0 h 85"/>
                  <a:gd name="T14" fmla="*/ 1 w 206"/>
                  <a:gd name="T15" fmla="*/ 0 h 85"/>
                  <a:gd name="T16" fmla="*/ 1 w 206"/>
                  <a:gd name="T17" fmla="*/ 0 h 85"/>
                  <a:gd name="T18" fmla="*/ 1 w 206"/>
                  <a:gd name="T19" fmla="*/ 0 h 85"/>
                  <a:gd name="T20" fmla="*/ 1 w 206"/>
                  <a:gd name="T21" fmla="*/ 0 h 85"/>
                  <a:gd name="T22" fmla="*/ 1 w 206"/>
                  <a:gd name="T23" fmla="*/ 0 h 85"/>
                  <a:gd name="T24" fmla="*/ 1 w 206"/>
                  <a:gd name="T25" fmla="*/ 0 h 85"/>
                  <a:gd name="T26" fmla="*/ 1 w 206"/>
                  <a:gd name="T27" fmla="*/ 0 h 85"/>
                  <a:gd name="T28" fmla="*/ 1 w 206"/>
                  <a:gd name="T29" fmla="*/ 0 h 85"/>
                  <a:gd name="T30" fmla="*/ 1 w 206"/>
                  <a:gd name="T31" fmla="*/ 0 h 85"/>
                  <a:gd name="T32" fmla="*/ 1 w 206"/>
                  <a:gd name="T33" fmla="*/ 0 h 85"/>
                  <a:gd name="T34" fmla="*/ 1 w 206"/>
                  <a:gd name="T35" fmla="*/ 0 h 85"/>
                  <a:gd name="T36" fmla="*/ 1 w 206"/>
                  <a:gd name="T37" fmla="*/ 0 h 85"/>
                  <a:gd name="T38" fmla="*/ 1 w 206"/>
                  <a:gd name="T39" fmla="*/ 0 h 85"/>
                  <a:gd name="T40" fmla="*/ 1 w 206"/>
                  <a:gd name="T41" fmla="*/ 0 h 85"/>
                  <a:gd name="T42" fmla="*/ 1 w 206"/>
                  <a:gd name="T43" fmla="*/ 0 h 85"/>
                  <a:gd name="T44" fmla="*/ 1 w 206"/>
                  <a:gd name="T45" fmla="*/ 0 h 85"/>
                  <a:gd name="T46" fmla="*/ 1 w 206"/>
                  <a:gd name="T47" fmla="*/ 0 h 85"/>
                  <a:gd name="T48" fmla="*/ 1 w 206"/>
                  <a:gd name="T49" fmla="*/ 0 h 85"/>
                  <a:gd name="T50" fmla="*/ 1 w 206"/>
                  <a:gd name="T51" fmla="*/ 0 h 85"/>
                  <a:gd name="T52" fmla="*/ 1 w 206"/>
                  <a:gd name="T53" fmla="*/ 0 h 85"/>
                  <a:gd name="T54" fmla="*/ 1 w 206"/>
                  <a:gd name="T55" fmla="*/ 0 h 85"/>
                  <a:gd name="T56" fmla="*/ 1 w 206"/>
                  <a:gd name="T57" fmla="*/ 0 h 85"/>
                  <a:gd name="T58" fmla="*/ 1 w 206"/>
                  <a:gd name="T59" fmla="*/ 0 h 85"/>
                  <a:gd name="T60" fmla="*/ 1 w 206"/>
                  <a:gd name="T61" fmla="*/ 0 h 85"/>
                  <a:gd name="T62" fmla="*/ 1 w 206"/>
                  <a:gd name="T63" fmla="*/ 0 h 85"/>
                  <a:gd name="T64" fmla="*/ 0 w 206"/>
                  <a:gd name="T65" fmla="*/ 0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" name="Freeform 50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1 w 147"/>
                  <a:gd name="T3" fmla="*/ 0 h 95"/>
                  <a:gd name="T4" fmla="*/ 1 w 147"/>
                  <a:gd name="T5" fmla="*/ 0 h 95"/>
                  <a:gd name="T6" fmla="*/ 1 w 147"/>
                  <a:gd name="T7" fmla="*/ 0 h 95"/>
                  <a:gd name="T8" fmla="*/ 1 w 147"/>
                  <a:gd name="T9" fmla="*/ 0 h 95"/>
                  <a:gd name="T10" fmla="*/ 1 w 147"/>
                  <a:gd name="T11" fmla="*/ 0 h 95"/>
                  <a:gd name="T12" fmla="*/ 1 w 147"/>
                  <a:gd name="T13" fmla="*/ 0 h 95"/>
                  <a:gd name="T14" fmla="*/ 1 w 147"/>
                  <a:gd name="T15" fmla="*/ 0 h 95"/>
                  <a:gd name="T16" fmla="*/ 1 w 147"/>
                  <a:gd name="T17" fmla="*/ 0 h 95"/>
                  <a:gd name="T18" fmla="*/ 1 w 147"/>
                  <a:gd name="T19" fmla="*/ 0 h 95"/>
                  <a:gd name="T20" fmla="*/ 1 w 147"/>
                  <a:gd name="T21" fmla="*/ 0 h 95"/>
                  <a:gd name="T22" fmla="*/ 1 w 147"/>
                  <a:gd name="T23" fmla="*/ 0 h 95"/>
                  <a:gd name="T24" fmla="*/ 1 w 147"/>
                  <a:gd name="T25" fmla="*/ 0 h 95"/>
                  <a:gd name="T26" fmla="*/ 1 w 147"/>
                  <a:gd name="T27" fmla="*/ 0 h 95"/>
                  <a:gd name="T28" fmla="*/ 1 w 147"/>
                  <a:gd name="T29" fmla="*/ 0 h 95"/>
                  <a:gd name="T30" fmla="*/ 1 w 147"/>
                  <a:gd name="T31" fmla="*/ 0 h 95"/>
                  <a:gd name="T32" fmla="*/ 1 w 147"/>
                  <a:gd name="T33" fmla="*/ 0 h 95"/>
                  <a:gd name="T34" fmla="*/ 1 w 147"/>
                  <a:gd name="T35" fmla="*/ 0 h 95"/>
                  <a:gd name="T36" fmla="*/ 1 w 147"/>
                  <a:gd name="T37" fmla="*/ 0 h 95"/>
                  <a:gd name="T38" fmla="*/ 1 w 147"/>
                  <a:gd name="T39" fmla="*/ 0 h 95"/>
                  <a:gd name="T40" fmla="*/ 1 w 147"/>
                  <a:gd name="T41" fmla="*/ 0 h 95"/>
                  <a:gd name="T42" fmla="*/ 1 w 147"/>
                  <a:gd name="T43" fmla="*/ 0 h 95"/>
                  <a:gd name="T44" fmla="*/ 1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8" name="Freeform 51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0 w 87"/>
                  <a:gd name="T3" fmla="*/ 1 h 154"/>
                  <a:gd name="T4" fmla="*/ 0 w 87"/>
                  <a:gd name="T5" fmla="*/ 1 h 154"/>
                  <a:gd name="T6" fmla="*/ 0 w 87"/>
                  <a:gd name="T7" fmla="*/ 1 h 154"/>
                  <a:gd name="T8" fmla="*/ 0 w 87"/>
                  <a:gd name="T9" fmla="*/ 1 h 154"/>
                  <a:gd name="T10" fmla="*/ 0 w 87"/>
                  <a:gd name="T11" fmla="*/ 1 h 154"/>
                  <a:gd name="T12" fmla="*/ 0 w 87"/>
                  <a:gd name="T13" fmla="*/ 1 h 154"/>
                  <a:gd name="T14" fmla="*/ 0 w 87"/>
                  <a:gd name="T15" fmla="*/ 1 h 154"/>
                  <a:gd name="T16" fmla="*/ 0 w 87"/>
                  <a:gd name="T17" fmla="*/ 1 h 154"/>
                  <a:gd name="T18" fmla="*/ 0 w 87"/>
                  <a:gd name="T19" fmla="*/ 1 h 154"/>
                  <a:gd name="T20" fmla="*/ 0 w 87"/>
                  <a:gd name="T21" fmla="*/ 1 h 154"/>
                  <a:gd name="T22" fmla="*/ 0 w 87"/>
                  <a:gd name="T23" fmla="*/ 1 h 154"/>
                  <a:gd name="T24" fmla="*/ 0 w 87"/>
                  <a:gd name="T25" fmla="*/ 1 h 154"/>
                  <a:gd name="T26" fmla="*/ 0 w 87"/>
                  <a:gd name="T27" fmla="*/ 1 h 154"/>
                  <a:gd name="T28" fmla="*/ 0 w 87"/>
                  <a:gd name="T29" fmla="*/ 1 h 154"/>
                  <a:gd name="T30" fmla="*/ 0 w 87"/>
                  <a:gd name="T31" fmla="*/ 1 h 154"/>
                  <a:gd name="T32" fmla="*/ 0 w 87"/>
                  <a:gd name="T33" fmla="*/ 1 h 154"/>
                  <a:gd name="T34" fmla="*/ 0 w 87"/>
                  <a:gd name="T35" fmla="*/ 1 h 154"/>
                  <a:gd name="T36" fmla="*/ 0 w 87"/>
                  <a:gd name="T37" fmla="*/ 1 h 154"/>
                  <a:gd name="T38" fmla="*/ 0 w 87"/>
                  <a:gd name="T39" fmla="*/ 1 h 154"/>
                  <a:gd name="T40" fmla="*/ 0 w 87"/>
                  <a:gd name="T41" fmla="*/ 1 h 154"/>
                  <a:gd name="T42" fmla="*/ 0 w 87"/>
                  <a:gd name="T43" fmla="*/ 1 h 154"/>
                  <a:gd name="T44" fmla="*/ 0 w 87"/>
                  <a:gd name="T45" fmla="*/ 1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9" name="Freeform 52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0 h 69"/>
                  <a:gd name="T2" fmla="*/ 1 w 161"/>
                  <a:gd name="T3" fmla="*/ 0 h 69"/>
                  <a:gd name="T4" fmla="*/ 1 w 161"/>
                  <a:gd name="T5" fmla="*/ 0 h 69"/>
                  <a:gd name="T6" fmla="*/ 1 w 161"/>
                  <a:gd name="T7" fmla="*/ 0 h 69"/>
                  <a:gd name="T8" fmla="*/ 1 w 161"/>
                  <a:gd name="T9" fmla="*/ 0 h 69"/>
                  <a:gd name="T10" fmla="*/ 1 w 161"/>
                  <a:gd name="T11" fmla="*/ 0 h 69"/>
                  <a:gd name="T12" fmla="*/ 1 w 161"/>
                  <a:gd name="T13" fmla="*/ 0 h 69"/>
                  <a:gd name="T14" fmla="*/ 1 w 161"/>
                  <a:gd name="T15" fmla="*/ 0 h 69"/>
                  <a:gd name="T16" fmla="*/ 1 w 161"/>
                  <a:gd name="T17" fmla="*/ 0 h 69"/>
                  <a:gd name="T18" fmla="*/ 1 w 161"/>
                  <a:gd name="T19" fmla="*/ 0 h 69"/>
                  <a:gd name="T20" fmla="*/ 1 w 161"/>
                  <a:gd name="T21" fmla="*/ 0 h 69"/>
                  <a:gd name="T22" fmla="*/ 1 w 161"/>
                  <a:gd name="T23" fmla="*/ 0 h 69"/>
                  <a:gd name="T24" fmla="*/ 1 w 161"/>
                  <a:gd name="T25" fmla="*/ 0 h 69"/>
                  <a:gd name="T26" fmla="*/ 1 w 161"/>
                  <a:gd name="T27" fmla="*/ 0 h 69"/>
                  <a:gd name="T28" fmla="*/ 1 w 161"/>
                  <a:gd name="T29" fmla="*/ 0 h 69"/>
                  <a:gd name="T30" fmla="*/ 1 w 161"/>
                  <a:gd name="T31" fmla="*/ 0 h 69"/>
                  <a:gd name="T32" fmla="*/ 1 w 161"/>
                  <a:gd name="T33" fmla="*/ 0 h 69"/>
                  <a:gd name="T34" fmla="*/ 1 w 161"/>
                  <a:gd name="T35" fmla="*/ 0 h 69"/>
                  <a:gd name="T36" fmla="*/ 1 w 161"/>
                  <a:gd name="T37" fmla="*/ 0 h 69"/>
                  <a:gd name="T38" fmla="*/ 1 w 161"/>
                  <a:gd name="T39" fmla="*/ 0 h 69"/>
                  <a:gd name="T40" fmla="*/ 1 w 161"/>
                  <a:gd name="T41" fmla="*/ 0 h 69"/>
                  <a:gd name="T42" fmla="*/ 1 w 161"/>
                  <a:gd name="T43" fmla="*/ 0 h 69"/>
                  <a:gd name="T44" fmla="*/ 1 w 161"/>
                  <a:gd name="T45" fmla="*/ 0 h 69"/>
                  <a:gd name="T46" fmla="*/ 1 w 161"/>
                  <a:gd name="T47" fmla="*/ 0 h 69"/>
                  <a:gd name="T48" fmla="*/ 0 w 161"/>
                  <a:gd name="T49" fmla="*/ 0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0" name="Freeform 53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0 h 133"/>
                  <a:gd name="T2" fmla="*/ 1 w 114"/>
                  <a:gd name="T3" fmla="*/ 0 h 133"/>
                  <a:gd name="T4" fmla="*/ 1 w 114"/>
                  <a:gd name="T5" fmla="*/ 0 h 133"/>
                  <a:gd name="T6" fmla="*/ 1 w 114"/>
                  <a:gd name="T7" fmla="*/ 0 h 133"/>
                  <a:gd name="T8" fmla="*/ 1 w 114"/>
                  <a:gd name="T9" fmla="*/ 0 h 133"/>
                  <a:gd name="T10" fmla="*/ 1 w 114"/>
                  <a:gd name="T11" fmla="*/ 0 h 133"/>
                  <a:gd name="T12" fmla="*/ 1 w 114"/>
                  <a:gd name="T13" fmla="*/ 0 h 133"/>
                  <a:gd name="T14" fmla="*/ 1 w 114"/>
                  <a:gd name="T15" fmla="*/ 0 h 133"/>
                  <a:gd name="T16" fmla="*/ 1 w 114"/>
                  <a:gd name="T17" fmla="*/ 0 h 133"/>
                  <a:gd name="T18" fmla="*/ 1 w 114"/>
                  <a:gd name="T19" fmla="*/ 0 h 133"/>
                  <a:gd name="T20" fmla="*/ 1 w 114"/>
                  <a:gd name="T21" fmla="*/ 0 h 133"/>
                  <a:gd name="T22" fmla="*/ 1 w 114"/>
                  <a:gd name="T23" fmla="*/ 0 h 133"/>
                  <a:gd name="T24" fmla="*/ 1 w 114"/>
                  <a:gd name="T25" fmla="*/ 0 h 133"/>
                  <a:gd name="T26" fmla="*/ 1 w 114"/>
                  <a:gd name="T27" fmla="*/ 0 h 133"/>
                  <a:gd name="T28" fmla="*/ 1 w 114"/>
                  <a:gd name="T29" fmla="*/ 0 h 133"/>
                  <a:gd name="T30" fmla="*/ 1 w 114"/>
                  <a:gd name="T31" fmla="*/ 0 h 133"/>
                  <a:gd name="T32" fmla="*/ 1 w 114"/>
                  <a:gd name="T33" fmla="*/ 0 h 133"/>
                  <a:gd name="T34" fmla="*/ 1 w 114"/>
                  <a:gd name="T35" fmla="*/ 0 h 133"/>
                  <a:gd name="T36" fmla="*/ 1 w 114"/>
                  <a:gd name="T37" fmla="*/ 0 h 133"/>
                  <a:gd name="T38" fmla="*/ 1 w 114"/>
                  <a:gd name="T39" fmla="*/ 0 h 133"/>
                  <a:gd name="T40" fmla="*/ 1 w 114"/>
                  <a:gd name="T41" fmla="*/ 0 h 133"/>
                  <a:gd name="T42" fmla="*/ 1 w 114"/>
                  <a:gd name="T43" fmla="*/ 0 h 133"/>
                  <a:gd name="T44" fmla="*/ 1 w 114"/>
                  <a:gd name="T45" fmla="*/ 0 h 133"/>
                  <a:gd name="T46" fmla="*/ 1 w 114"/>
                  <a:gd name="T47" fmla="*/ 0 h 133"/>
                  <a:gd name="T48" fmla="*/ 0 w 114"/>
                  <a:gd name="T49" fmla="*/ 0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1" name="Freeform 54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1 w 70"/>
                  <a:gd name="T1" fmla="*/ 1 h 163"/>
                  <a:gd name="T2" fmla="*/ 1 w 70"/>
                  <a:gd name="T3" fmla="*/ 1 h 163"/>
                  <a:gd name="T4" fmla="*/ 1 w 70"/>
                  <a:gd name="T5" fmla="*/ 1 h 163"/>
                  <a:gd name="T6" fmla="*/ 1 w 70"/>
                  <a:gd name="T7" fmla="*/ 1 h 163"/>
                  <a:gd name="T8" fmla="*/ 0 w 70"/>
                  <a:gd name="T9" fmla="*/ 1 h 163"/>
                  <a:gd name="T10" fmla="*/ 0 w 70"/>
                  <a:gd name="T11" fmla="*/ 1 h 163"/>
                  <a:gd name="T12" fmla="*/ 1 w 70"/>
                  <a:gd name="T13" fmla="*/ 1 h 163"/>
                  <a:gd name="T14" fmla="*/ 1 w 70"/>
                  <a:gd name="T15" fmla="*/ 1 h 163"/>
                  <a:gd name="T16" fmla="*/ 1 w 70"/>
                  <a:gd name="T17" fmla="*/ 1 h 163"/>
                  <a:gd name="T18" fmla="*/ 1 w 70"/>
                  <a:gd name="T19" fmla="*/ 0 h 163"/>
                  <a:gd name="T20" fmla="*/ 1 w 70"/>
                  <a:gd name="T21" fmla="*/ 1 h 163"/>
                  <a:gd name="T22" fmla="*/ 1 w 70"/>
                  <a:gd name="T23" fmla="*/ 1 h 163"/>
                  <a:gd name="T24" fmla="*/ 1 w 70"/>
                  <a:gd name="T25" fmla="*/ 1 h 163"/>
                  <a:gd name="T26" fmla="*/ 1 w 70"/>
                  <a:gd name="T27" fmla="*/ 1 h 163"/>
                  <a:gd name="T28" fmla="*/ 1 w 70"/>
                  <a:gd name="T29" fmla="*/ 1 h 163"/>
                  <a:gd name="T30" fmla="*/ 1 w 70"/>
                  <a:gd name="T31" fmla="*/ 1 h 163"/>
                  <a:gd name="T32" fmla="*/ 1 w 70"/>
                  <a:gd name="T33" fmla="*/ 1 h 163"/>
                  <a:gd name="T34" fmla="*/ 1 w 70"/>
                  <a:gd name="T35" fmla="*/ 1 h 163"/>
                  <a:gd name="T36" fmla="*/ 1 w 70"/>
                  <a:gd name="T37" fmla="*/ 1 h 163"/>
                  <a:gd name="T38" fmla="*/ 1 w 70"/>
                  <a:gd name="T39" fmla="*/ 1 h 163"/>
                  <a:gd name="T40" fmla="*/ 1 w 70"/>
                  <a:gd name="T41" fmla="*/ 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2" name="Freeform 55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0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0 w 361"/>
                  <a:gd name="T7" fmla="*/ 0 h 348"/>
                  <a:gd name="T8" fmla="*/ 0 w 361"/>
                  <a:gd name="T9" fmla="*/ 1 h 348"/>
                  <a:gd name="T10" fmla="*/ 0 w 361"/>
                  <a:gd name="T11" fmla="*/ 1 h 348"/>
                  <a:gd name="T12" fmla="*/ 0 w 361"/>
                  <a:gd name="T13" fmla="*/ 1 h 348"/>
                  <a:gd name="T14" fmla="*/ 0 w 361"/>
                  <a:gd name="T15" fmla="*/ 1 h 348"/>
                  <a:gd name="T16" fmla="*/ 0 w 361"/>
                  <a:gd name="T17" fmla="*/ 1 h 348"/>
                  <a:gd name="T18" fmla="*/ 0 w 361"/>
                  <a:gd name="T19" fmla="*/ 1 h 348"/>
                  <a:gd name="T20" fmla="*/ 0 w 361"/>
                  <a:gd name="T21" fmla="*/ 1 h 348"/>
                  <a:gd name="T22" fmla="*/ 0 w 361"/>
                  <a:gd name="T23" fmla="*/ 1 h 348"/>
                  <a:gd name="T24" fmla="*/ 0 w 361"/>
                  <a:gd name="T25" fmla="*/ 1 h 348"/>
                  <a:gd name="T26" fmla="*/ 0 w 361"/>
                  <a:gd name="T27" fmla="*/ 1 h 348"/>
                  <a:gd name="T28" fmla="*/ 0 w 361"/>
                  <a:gd name="T29" fmla="*/ 1 h 348"/>
                  <a:gd name="T30" fmla="*/ 0 w 361"/>
                  <a:gd name="T31" fmla="*/ 1 h 348"/>
                  <a:gd name="T32" fmla="*/ 0 w 361"/>
                  <a:gd name="T33" fmla="*/ 1 h 348"/>
                  <a:gd name="T34" fmla="*/ 0 w 361"/>
                  <a:gd name="T35" fmla="*/ 1 h 348"/>
                  <a:gd name="T36" fmla="*/ 0 w 361"/>
                  <a:gd name="T37" fmla="*/ 1 h 348"/>
                  <a:gd name="T38" fmla="*/ 0 w 361"/>
                  <a:gd name="T39" fmla="*/ 1 h 348"/>
                  <a:gd name="T40" fmla="*/ 0 w 361"/>
                  <a:gd name="T41" fmla="*/ 1 h 348"/>
                  <a:gd name="T42" fmla="*/ 0 w 361"/>
                  <a:gd name="T43" fmla="*/ 1 h 348"/>
                  <a:gd name="T44" fmla="*/ 0 w 361"/>
                  <a:gd name="T45" fmla="*/ 1 h 348"/>
                  <a:gd name="T46" fmla="*/ 0 w 361"/>
                  <a:gd name="T47" fmla="*/ 1 h 348"/>
                  <a:gd name="T48" fmla="*/ 0 w 361"/>
                  <a:gd name="T49" fmla="*/ 1 h 348"/>
                  <a:gd name="T50" fmla="*/ 0 w 361"/>
                  <a:gd name="T51" fmla="*/ 1 h 348"/>
                  <a:gd name="T52" fmla="*/ 0 w 361"/>
                  <a:gd name="T53" fmla="*/ 1 h 348"/>
                  <a:gd name="T54" fmla="*/ 0 w 361"/>
                  <a:gd name="T55" fmla="*/ 1 h 348"/>
                  <a:gd name="T56" fmla="*/ 0 w 361"/>
                  <a:gd name="T57" fmla="*/ 1 h 348"/>
                  <a:gd name="T58" fmla="*/ 0 w 361"/>
                  <a:gd name="T59" fmla="*/ 1 h 348"/>
                  <a:gd name="T60" fmla="*/ 0 w 361"/>
                  <a:gd name="T61" fmla="*/ 1 h 348"/>
                  <a:gd name="T62" fmla="*/ 0 w 361"/>
                  <a:gd name="T63" fmla="*/ 1 h 348"/>
                  <a:gd name="T64" fmla="*/ 0 w 361"/>
                  <a:gd name="T65" fmla="*/ 1 h 348"/>
                  <a:gd name="T66" fmla="*/ 0 w 361"/>
                  <a:gd name="T67" fmla="*/ 1 h 348"/>
                  <a:gd name="T68" fmla="*/ 0 w 361"/>
                  <a:gd name="T69" fmla="*/ 1 h 348"/>
                  <a:gd name="T70" fmla="*/ 0 w 361"/>
                  <a:gd name="T71" fmla="*/ 1 h 348"/>
                  <a:gd name="T72" fmla="*/ 0 w 361"/>
                  <a:gd name="T73" fmla="*/ 1 h 348"/>
                  <a:gd name="T74" fmla="*/ 0 w 361"/>
                  <a:gd name="T75" fmla="*/ 1 h 348"/>
                  <a:gd name="T76" fmla="*/ 0 w 361"/>
                  <a:gd name="T77" fmla="*/ 1 h 348"/>
                  <a:gd name="T78" fmla="*/ 0 w 361"/>
                  <a:gd name="T79" fmla="*/ 1 h 348"/>
                  <a:gd name="T80" fmla="*/ 0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3" name="Freeform 56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1 w 126"/>
                  <a:gd name="T1" fmla="*/ 0 h 343"/>
                  <a:gd name="T2" fmla="*/ 1 w 126"/>
                  <a:gd name="T3" fmla="*/ 0 h 343"/>
                  <a:gd name="T4" fmla="*/ 1 w 126"/>
                  <a:gd name="T5" fmla="*/ 0 h 343"/>
                  <a:gd name="T6" fmla="*/ 0 w 126"/>
                  <a:gd name="T7" fmla="*/ 0 h 343"/>
                  <a:gd name="T8" fmla="*/ 1 w 126"/>
                  <a:gd name="T9" fmla="*/ 0 h 343"/>
                  <a:gd name="T10" fmla="*/ 1 w 126"/>
                  <a:gd name="T11" fmla="*/ 0 h 343"/>
                  <a:gd name="T12" fmla="*/ 1 w 126"/>
                  <a:gd name="T13" fmla="*/ 0 h 343"/>
                  <a:gd name="T14" fmla="*/ 1 w 126"/>
                  <a:gd name="T15" fmla="*/ 0 h 343"/>
                  <a:gd name="T16" fmla="*/ 1 w 126"/>
                  <a:gd name="T17" fmla="*/ 0 h 343"/>
                  <a:gd name="T18" fmla="*/ 1 w 126"/>
                  <a:gd name="T19" fmla="*/ 0 h 343"/>
                  <a:gd name="T20" fmla="*/ 1 w 126"/>
                  <a:gd name="T21" fmla="*/ 0 h 343"/>
                  <a:gd name="T22" fmla="*/ 1 w 126"/>
                  <a:gd name="T23" fmla="*/ 0 h 343"/>
                  <a:gd name="T24" fmla="*/ 1 w 126"/>
                  <a:gd name="T25" fmla="*/ 0 h 343"/>
                  <a:gd name="T26" fmla="*/ 1 w 126"/>
                  <a:gd name="T27" fmla="*/ 0 h 343"/>
                  <a:gd name="T28" fmla="*/ 1 w 126"/>
                  <a:gd name="T29" fmla="*/ 0 h 343"/>
                  <a:gd name="T30" fmla="*/ 1 w 126"/>
                  <a:gd name="T31" fmla="*/ 0 h 343"/>
                  <a:gd name="T32" fmla="*/ 1 w 126"/>
                  <a:gd name="T33" fmla="*/ 0 h 343"/>
                  <a:gd name="T34" fmla="*/ 1 w 126"/>
                  <a:gd name="T35" fmla="*/ 0 h 343"/>
                  <a:gd name="T36" fmla="*/ 1 w 126"/>
                  <a:gd name="T37" fmla="*/ 0 h 343"/>
                  <a:gd name="T38" fmla="*/ 1 w 126"/>
                  <a:gd name="T39" fmla="*/ 0 h 343"/>
                  <a:gd name="T40" fmla="*/ 1 w 126"/>
                  <a:gd name="T41" fmla="*/ 0 h 343"/>
                  <a:gd name="T42" fmla="*/ 1 w 126"/>
                  <a:gd name="T43" fmla="*/ 0 h 343"/>
                  <a:gd name="T44" fmla="*/ 1 w 126"/>
                  <a:gd name="T45" fmla="*/ 0 h 343"/>
                  <a:gd name="T46" fmla="*/ 1 w 126"/>
                  <a:gd name="T47" fmla="*/ 0 h 343"/>
                  <a:gd name="T48" fmla="*/ 1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4" name="Freeform 57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0 w 332"/>
                  <a:gd name="T1" fmla="*/ 1 h 160"/>
                  <a:gd name="T2" fmla="*/ 0 w 332"/>
                  <a:gd name="T3" fmla="*/ 1 h 160"/>
                  <a:gd name="T4" fmla="*/ 0 w 332"/>
                  <a:gd name="T5" fmla="*/ 1 h 160"/>
                  <a:gd name="T6" fmla="*/ 0 w 332"/>
                  <a:gd name="T7" fmla="*/ 1 h 160"/>
                  <a:gd name="T8" fmla="*/ 0 w 332"/>
                  <a:gd name="T9" fmla="*/ 1 h 160"/>
                  <a:gd name="T10" fmla="*/ 0 w 332"/>
                  <a:gd name="T11" fmla="*/ 1 h 160"/>
                  <a:gd name="T12" fmla="*/ 0 w 332"/>
                  <a:gd name="T13" fmla="*/ 1 h 160"/>
                  <a:gd name="T14" fmla="*/ 0 w 332"/>
                  <a:gd name="T15" fmla="*/ 1 h 160"/>
                  <a:gd name="T16" fmla="*/ 0 w 332"/>
                  <a:gd name="T17" fmla="*/ 1 h 160"/>
                  <a:gd name="T18" fmla="*/ 0 w 332"/>
                  <a:gd name="T19" fmla="*/ 1 h 160"/>
                  <a:gd name="T20" fmla="*/ 0 w 332"/>
                  <a:gd name="T21" fmla="*/ 1 h 160"/>
                  <a:gd name="T22" fmla="*/ 0 w 332"/>
                  <a:gd name="T23" fmla="*/ 1 h 160"/>
                  <a:gd name="T24" fmla="*/ 0 w 332"/>
                  <a:gd name="T25" fmla="*/ 0 h 160"/>
                  <a:gd name="T26" fmla="*/ 0 w 332"/>
                  <a:gd name="T27" fmla="*/ 0 h 160"/>
                  <a:gd name="T28" fmla="*/ 0 w 332"/>
                  <a:gd name="T29" fmla="*/ 1 h 160"/>
                  <a:gd name="T30" fmla="*/ 0 w 332"/>
                  <a:gd name="T31" fmla="*/ 1 h 160"/>
                  <a:gd name="T32" fmla="*/ 0 w 332"/>
                  <a:gd name="T33" fmla="*/ 1 h 160"/>
                  <a:gd name="T34" fmla="*/ 0 w 332"/>
                  <a:gd name="T35" fmla="*/ 1 h 160"/>
                  <a:gd name="T36" fmla="*/ 0 w 332"/>
                  <a:gd name="T37" fmla="*/ 1 h 160"/>
                  <a:gd name="T38" fmla="*/ 0 w 332"/>
                  <a:gd name="T39" fmla="*/ 1 h 160"/>
                  <a:gd name="T40" fmla="*/ 0 w 332"/>
                  <a:gd name="T41" fmla="*/ 1 h 160"/>
                  <a:gd name="T42" fmla="*/ 0 w 332"/>
                  <a:gd name="T43" fmla="*/ 1 h 160"/>
                  <a:gd name="T44" fmla="*/ 0 w 332"/>
                  <a:gd name="T45" fmla="*/ 1 h 160"/>
                  <a:gd name="T46" fmla="*/ 0 w 332"/>
                  <a:gd name="T47" fmla="*/ 1 h 160"/>
                  <a:gd name="T48" fmla="*/ 0 w 332"/>
                  <a:gd name="T49" fmla="*/ 1 h 160"/>
                  <a:gd name="T50" fmla="*/ 0 w 332"/>
                  <a:gd name="T51" fmla="*/ 1 h 160"/>
                  <a:gd name="T52" fmla="*/ 0 w 332"/>
                  <a:gd name="T53" fmla="*/ 1 h 160"/>
                  <a:gd name="T54" fmla="*/ 0 w 332"/>
                  <a:gd name="T55" fmla="*/ 1 h 160"/>
                  <a:gd name="T56" fmla="*/ 0 w 332"/>
                  <a:gd name="T57" fmla="*/ 1 h 160"/>
                  <a:gd name="T58" fmla="*/ 0 w 332"/>
                  <a:gd name="T59" fmla="*/ 1 h 160"/>
                  <a:gd name="T60" fmla="*/ 0 w 332"/>
                  <a:gd name="T61" fmla="*/ 1 h 160"/>
                  <a:gd name="T62" fmla="*/ 0 w 332"/>
                  <a:gd name="T63" fmla="*/ 1 h 160"/>
                  <a:gd name="T64" fmla="*/ 0 w 332"/>
                  <a:gd name="T65" fmla="*/ 1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" name="Freeform 58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0 w 373"/>
                  <a:gd name="T1" fmla="*/ 1 h 1340"/>
                  <a:gd name="T2" fmla="*/ 0 w 373"/>
                  <a:gd name="T3" fmla="*/ 1 h 1340"/>
                  <a:gd name="T4" fmla="*/ 0 w 373"/>
                  <a:gd name="T5" fmla="*/ 1 h 1340"/>
                  <a:gd name="T6" fmla="*/ 0 w 373"/>
                  <a:gd name="T7" fmla="*/ 1 h 1340"/>
                  <a:gd name="T8" fmla="*/ 0 w 373"/>
                  <a:gd name="T9" fmla="*/ 1 h 1340"/>
                  <a:gd name="T10" fmla="*/ 0 w 373"/>
                  <a:gd name="T11" fmla="*/ 1 h 1340"/>
                  <a:gd name="T12" fmla="*/ 0 w 373"/>
                  <a:gd name="T13" fmla="*/ 1 h 1340"/>
                  <a:gd name="T14" fmla="*/ 0 w 373"/>
                  <a:gd name="T15" fmla="*/ 1 h 1340"/>
                  <a:gd name="T16" fmla="*/ 0 w 373"/>
                  <a:gd name="T17" fmla="*/ 1 h 1340"/>
                  <a:gd name="T18" fmla="*/ 0 w 373"/>
                  <a:gd name="T19" fmla="*/ 1 h 1340"/>
                  <a:gd name="T20" fmla="*/ 0 w 373"/>
                  <a:gd name="T21" fmla="*/ 1 h 1340"/>
                  <a:gd name="T22" fmla="*/ 0 w 373"/>
                  <a:gd name="T23" fmla="*/ 1 h 1340"/>
                  <a:gd name="T24" fmla="*/ 0 w 373"/>
                  <a:gd name="T25" fmla="*/ 1 h 1340"/>
                  <a:gd name="T26" fmla="*/ 0 w 373"/>
                  <a:gd name="T27" fmla="*/ 1 h 1340"/>
                  <a:gd name="T28" fmla="*/ 0 w 373"/>
                  <a:gd name="T29" fmla="*/ 1 h 1340"/>
                  <a:gd name="T30" fmla="*/ 0 w 373"/>
                  <a:gd name="T31" fmla="*/ 1 h 1340"/>
                  <a:gd name="T32" fmla="*/ 0 w 373"/>
                  <a:gd name="T33" fmla="*/ 1 h 1340"/>
                  <a:gd name="T34" fmla="*/ 0 w 373"/>
                  <a:gd name="T35" fmla="*/ 1 h 1340"/>
                  <a:gd name="T36" fmla="*/ 0 w 373"/>
                  <a:gd name="T37" fmla="*/ 1 h 1340"/>
                  <a:gd name="T38" fmla="*/ 0 w 373"/>
                  <a:gd name="T39" fmla="*/ 1 h 1340"/>
                  <a:gd name="T40" fmla="*/ 0 w 373"/>
                  <a:gd name="T41" fmla="*/ 1 h 1340"/>
                  <a:gd name="T42" fmla="*/ 0 w 373"/>
                  <a:gd name="T43" fmla="*/ 1 h 1340"/>
                  <a:gd name="T44" fmla="*/ 0 w 373"/>
                  <a:gd name="T45" fmla="*/ 1 h 1340"/>
                  <a:gd name="T46" fmla="*/ 0 w 373"/>
                  <a:gd name="T47" fmla="*/ 1 h 1340"/>
                  <a:gd name="T48" fmla="*/ 0 w 373"/>
                  <a:gd name="T49" fmla="*/ 1 h 1340"/>
                  <a:gd name="T50" fmla="*/ 0 w 373"/>
                  <a:gd name="T51" fmla="*/ 1 h 1340"/>
                  <a:gd name="T52" fmla="*/ 0 w 373"/>
                  <a:gd name="T53" fmla="*/ 1 h 1340"/>
                  <a:gd name="T54" fmla="*/ 0 w 373"/>
                  <a:gd name="T55" fmla="*/ 1 h 1340"/>
                  <a:gd name="T56" fmla="*/ 0 w 373"/>
                  <a:gd name="T57" fmla="*/ 1 h 1340"/>
                  <a:gd name="T58" fmla="*/ 0 w 373"/>
                  <a:gd name="T59" fmla="*/ 1 h 1340"/>
                  <a:gd name="T60" fmla="*/ 0 w 373"/>
                  <a:gd name="T61" fmla="*/ 1 h 1340"/>
                  <a:gd name="T62" fmla="*/ 0 w 373"/>
                  <a:gd name="T63" fmla="*/ 1 h 1340"/>
                  <a:gd name="T64" fmla="*/ 0 w 373"/>
                  <a:gd name="T65" fmla="*/ 1 h 1340"/>
                  <a:gd name="T66" fmla="*/ 0 w 373"/>
                  <a:gd name="T67" fmla="*/ 1 h 1340"/>
                  <a:gd name="T68" fmla="*/ 0 w 373"/>
                  <a:gd name="T69" fmla="*/ 1 h 1340"/>
                  <a:gd name="T70" fmla="*/ 0 w 373"/>
                  <a:gd name="T71" fmla="*/ 1 h 1340"/>
                  <a:gd name="T72" fmla="*/ 0 w 373"/>
                  <a:gd name="T73" fmla="*/ 1 h 1340"/>
                  <a:gd name="T74" fmla="*/ 0 w 373"/>
                  <a:gd name="T75" fmla="*/ 1 h 1340"/>
                  <a:gd name="T76" fmla="*/ 0 w 373"/>
                  <a:gd name="T77" fmla="*/ 1 h 1340"/>
                  <a:gd name="T78" fmla="*/ 0 w 373"/>
                  <a:gd name="T79" fmla="*/ 1 h 1340"/>
                  <a:gd name="T80" fmla="*/ 0 w 373"/>
                  <a:gd name="T81" fmla="*/ 1 h 1340"/>
                  <a:gd name="T82" fmla="*/ 0 w 373"/>
                  <a:gd name="T83" fmla="*/ 1 h 1340"/>
                  <a:gd name="T84" fmla="*/ 0 w 373"/>
                  <a:gd name="T85" fmla="*/ 1 h 1340"/>
                  <a:gd name="T86" fmla="*/ 0 w 373"/>
                  <a:gd name="T87" fmla="*/ 1 h 1340"/>
                  <a:gd name="T88" fmla="*/ 0 w 373"/>
                  <a:gd name="T89" fmla="*/ 1 h 1340"/>
                  <a:gd name="T90" fmla="*/ 0 w 373"/>
                  <a:gd name="T91" fmla="*/ 1 h 1340"/>
                  <a:gd name="T92" fmla="*/ 0 w 373"/>
                  <a:gd name="T93" fmla="*/ 1 h 1340"/>
                  <a:gd name="T94" fmla="*/ 0 w 373"/>
                  <a:gd name="T95" fmla="*/ 1 h 1340"/>
                  <a:gd name="T96" fmla="*/ 0 w 373"/>
                  <a:gd name="T97" fmla="*/ 1 h 1340"/>
                  <a:gd name="T98" fmla="*/ 0 w 373"/>
                  <a:gd name="T99" fmla="*/ 1 h 1340"/>
                  <a:gd name="T100" fmla="*/ 0 w 373"/>
                  <a:gd name="T101" fmla="*/ 1 h 1340"/>
                  <a:gd name="T102" fmla="*/ 0 w 373"/>
                  <a:gd name="T103" fmla="*/ 1 h 1340"/>
                  <a:gd name="T104" fmla="*/ 0 w 373"/>
                  <a:gd name="T105" fmla="*/ 1 h 1340"/>
                  <a:gd name="T106" fmla="*/ 0 w 373"/>
                  <a:gd name="T107" fmla="*/ 1 h 1340"/>
                  <a:gd name="T108" fmla="*/ 0 w 373"/>
                  <a:gd name="T109" fmla="*/ 1 h 1340"/>
                  <a:gd name="T110" fmla="*/ 0 w 373"/>
                  <a:gd name="T111" fmla="*/ 1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6" name="Freeform 59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1 w 110"/>
                  <a:gd name="T1" fmla="*/ 1 h 123"/>
                  <a:gd name="T2" fmla="*/ 1 w 110"/>
                  <a:gd name="T3" fmla="*/ 1 h 123"/>
                  <a:gd name="T4" fmla="*/ 1 w 110"/>
                  <a:gd name="T5" fmla="*/ 1 h 123"/>
                  <a:gd name="T6" fmla="*/ 1 w 110"/>
                  <a:gd name="T7" fmla="*/ 1 h 123"/>
                  <a:gd name="T8" fmla="*/ 1 w 110"/>
                  <a:gd name="T9" fmla="*/ 1 h 123"/>
                  <a:gd name="T10" fmla="*/ 1 w 110"/>
                  <a:gd name="T11" fmla="*/ 1 h 123"/>
                  <a:gd name="T12" fmla="*/ 1 w 110"/>
                  <a:gd name="T13" fmla="*/ 1 h 123"/>
                  <a:gd name="T14" fmla="*/ 1 w 110"/>
                  <a:gd name="T15" fmla="*/ 1 h 123"/>
                  <a:gd name="T16" fmla="*/ 1 w 110"/>
                  <a:gd name="T17" fmla="*/ 1 h 123"/>
                  <a:gd name="T18" fmla="*/ 1 w 110"/>
                  <a:gd name="T19" fmla="*/ 1 h 123"/>
                  <a:gd name="T20" fmla="*/ 1 w 110"/>
                  <a:gd name="T21" fmla="*/ 1 h 123"/>
                  <a:gd name="T22" fmla="*/ 1 w 110"/>
                  <a:gd name="T23" fmla="*/ 1 h 123"/>
                  <a:gd name="T24" fmla="*/ 1 w 110"/>
                  <a:gd name="T25" fmla="*/ 0 h 123"/>
                  <a:gd name="T26" fmla="*/ 1 w 110"/>
                  <a:gd name="T27" fmla="*/ 1 h 123"/>
                  <a:gd name="T28" fmla="*/ 1 w 110"/>
                  <a:gd name="T29" fmla="*/ 1 h 123"/>
                  <a:gd name="T30" fmla="*/ 1 w 110"/>
                  <a:gd name="T31" fmla="*/ 1 h 123"/>
                  <a:gd name="T32" fmla="*/ 1 w 110"/>
                  <a:gd name="T33" fmla="*/ 1 h 123"/>
                  <a:gd name="T34" fmla="*/ 1 w 110"/>
                  <a:gd name="T35" fmla="*/ 1 h 123"/>
                  <a:gd name="T36" fmla="*/ 1 w 110"/>
                  <a:gd name="T37" fmla="*/ 1 h 123"/>
                  <a:gd name="T38" fmla="*/ 1 w 110"/>
                  <a:gd name="T39" fmla="*/ 1 h 123"/>
                  <a:gd name="T40" fmla="*/ 1 w 110"/>
                  <a:gd name="T41" fmla="*/ 1 h 123"/>
                  <a:gd name="T42" fmla="*/ 1 w 110"/>
                  <a:gd name="T43" fmla="*/ 1 h 123"/>
                  <a:gd name="T44" fmla="*/ 1 w 110"/>
                  <a:gd name="T45" fmla="*/ 1 h 123"/>
                  <a:gd name="T46" fmla="*/ 1 w 110"/>
                  <a:gd name="T47" fmla="*/ 1 h 123"/>
                  <a:gd name="T48" fmla="*/ 1 w 110"/>
                  <a:gd name="T49" fmla="*/ 1 h 123"/>
                  <a:gd name="T50" fmla="*/ 1 w 110"/>
                  <a:gd name="T51" fmla="*/ 1 h 123"/>
                  <a:gd name="T52" fmla="*/ 0 w 110"/>
                  <a:gd name="T53" fmla="*/ 1 h 123"/>
                  <a:gd name="T54" fmla="*/ 0 w 110"/>
                  <a:gd name="T55" fmla="*/ 1 h 123"/>
                  <a:gd name="T56" fmla="*/ 1 w 110"/>
                  <a:gd name="T57" fmla="*/ 1 h 123"/>
                  <a:gd name="T58" fmla="*/ 1 w 110"/>
                  <a:gd name="T59" fmla="*/ 1 h 123"/>
                  <a:gd name="T60" fmla="*/ 1 w 110"/>
                  <a:gd name="T61" fmla="*/ 1 h 123"/>
                  <a:gd name="T62" fmla="*/ 1 w 110"/>
                  <a:gd name="T63" fmla="*/ 1 h 123"/>
                  <a:gd name="T64" fmla="*/ 1 w 110"/>
                  <a:gd name="T65" fmla="*/ 1 h 123"/>
                  <a:gd name="T66" fmla="*/ 1 w 110"/>
                  <a:gd name="T67" fmla="*/ 1 h 123"/>
                  <a:gd name="T68" fmla="*/ 1 w 110"/>
                  <a:gd name="T69" fmla="*/ 1 h 123"/>
                  <a:gd name="T70" fmla="*/ 1 w 110"/>
                  <a:gd name="T71" fmla="*/ 1 h 123"/>
                  <a:gd name="T72" fmla="*/ 1 w 110"/>
                  <a:gd name="T73" fmla="*/ 1 h 123"/>
                  <a:gd name="T74" fmla="*/ 1 w 110"/>
                  <a:gd name="T75" fmla="*/ 1 h 123"/>
                  <a:gd name="T76" fmla="*/ 1 w 110"/>
                  <a:gd name="T77" fmla="*/ 1 h 123"/>
                  <a:gd name="T78" fmla="*/ 1 w 110"/>
                  <a:gd name="T79" fmla="*/ 1 h 123"/>
                  <a:gd name="T80" fmla="*/ 1 w 110"/>
                  <a:gd name="T81" fmla="*/ 1 h 123"/>
                  <a:gd name="T82" fmla="*/ 1 w 110"/>
                  <a:gd name="T83" fmla="*/ 1 h 123"/>
                  <a:gd name="T84" fmla="*/ 1 w 110"/>
                  <a:gd name="T85" fmla="*/ 1 h 123"/>
                  <a:gd name="T86" fmla="*/ 1 w 110"/>
                  <a:gd name="T87" fmla="*/ 1 h 123"/>
                  <a:gd name="T88" fmla="*/ 1 w 110"/>
                  <a:gd name="T89" fmla="*/ 1 h 123"/>
                  <a:gd name="T90" fmla="*/ 1 w 110"/>
                  <a:gd name="T91" fmla="*/ 1 h 123"/>
                  <a:gd name="T92" fmla="*/ 1 w 110"/>
                  <a:gd name="T93" fmla="*/ 1 h 123"/>
                  <a:gd name="T94" fmla="*/ 1 w 110"/>
                  <a:gd name="T95" fmla="*/ 1 h 123"/>
                  <a:gd name="T96" fmla="*/ 1 w 110"/>
                  <a:gd name="T97" fmla="*/ 1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7" name="Freeform 60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 w 31"/>
                  <a:gd name="T1" fmla="*/ 0 h 33"/>
                  <a:gd name="T2" fmla="*/ 1 w 31"/>
                  <a:gd name="T3" fmla="*/ 0 h 33"/>
                  <a:gd name="T4" fmla="*/ 1 w 31"/>
                  <a:gd name="T5" fmla="*/ 0 h 33"/>
                  <a:gd name="T6" fmla="*/ 1 w 31"/>
                  <a:gd name="T7" fmla="*/ 0 h 33"/>
                  <a:gd name="T8" fmla="*/ 0 w 31"/>
                  <a:gd name="T9" fmla="*/ 0 h 33"/>
                  <a:gd name="T10" fmla="*/ 1 w 31"/>
                  <a:gd name="T11" fmla="*/ 0 h 33"/>
                  <a:gd name="T12" fmla="*/ 1 w 31"/>
                  <a:gd name="T13" fmla="*/ 0 h 33"/>
                  <a:gd name="T14" fmla="*/ 1 w 31"/>
                  <a:gd name="T15" fmla="*/ 0 h 33"/>
                  <a:gd name="T16" fmla="*/ 1 w 31"/>
                  <a:gd name="T17" fmla="*/ 0 h 33"/>
                  <a:gd name="T18" fmla="*/ 1 w 31"/>
                  <a:gd name="T19" fmla="*/ 0 h 33"/>
                  <a:gd name="T20" fmla="*/ 1 w 31"/>
                  <a:gd name="T21" fmla="*/ 0 h 33"/>
                  <a:gd name="T22" fmla="*/ 1 w 31"/>
                  <a:gd name="T23" fmla="*/ 0 h 33"/>
                  <a:gd name="T24" fmla="*/ 1 w 31"/>
                  <a:gd name="T25" fmla="*/ 0 h 33"/>
                  <a:gd name="T26" fmla="*/ 1 w 31"/>
                  <a:gd name="T27" fmla="*/ 0 h 33"/>
                  <a:gd name="T28" fmla="*/ 1 w 31"/>
                  <a:gd name="T29" fmla="*/ 0 h 33"/>
                  <a:gd name="T30" fmla="*/ 1 w 31"/>
                  <a:gd name="T31" fmla="*/ 0 h 33"/>
                  <a:gd name="T32" fmla="*/ 1 w 31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8" name="Freeform 61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 w 111"/>
                  <a:gd name="T1" fmla="*/ 1 h 122"/>
                  <a:gd name="T2" fmla="*/ 1 w 111"/>
                  <a:gd name="T3" fmla="*/ 1 h 122"/>
                  <a:gd name="T4" fmla="*/ 1 w 111"/>
                  <a:gd name="T5" fmla="*/ 1 h 122"/>
                  <a:gd name="T6" fmla="*/ 1 w 111"/>
                  <a:gd name="T7" fmla="*/ 1 h 122"/>
                  <a:gd name="T8" fmla="*/ 1 w 111"/>
                  <a:gd name="T9" fmla="*/ 1 h 122"/>
                  <a:gd name="T10" fmla="*/ 1 w 111"/>
                  <a:gd name="T11" fmla="*/ 1 h 122"/>
                  <a:gd name="T12" fmla="*/ 1 w 111"/>
                  <a:gd name="T13" fmla="*/ 1 h 122"/>
                  <a:gd name="T14" fmla="*/ 1 w 111"/>
                  <a:gd name="T15" fmla="*/ 1 h 122"/>
                  <a:gd name="T16" fmla="*/ 1 w 111"/>
                  <a:gd name="T17" fmla="*/ 1 h 122"/>
                  <a:gd name="T18" fmla="*/ 1 w 111"/>
                  <a:gd name="T19" fmla="*/ 1 h 122"/>
                  <a:gd name="T20" fmla="*/ 1 w 111"/>
                  <a:gd name="T21" fmla="*/ 1 h 122"/>
                  <a:gd name="T22" fmla="*/ 1 w 111"/>
                  <a:gd name="T23" fmla="*/ 1 h 122"/>
                  <a:gd name="T24" fmla="*/ 1 w 111"/>
                  <a:gd name="T25" fmla="*/ 0 h 122"/>
                  <a:gd name="T26" fmla="*/ 1 w 111"/>
                  <a:gd name="T27" fmla="*/ 1 h 122"/>
                  <a:gd name="T28" fmla="*/ 1 w 111"/>
                  <a:gd name="T29" fmla="*/ 1 h 122"/>
                  <a:gd name="T30" fmla="*/ 1 w 111"/>
                  <a:gd name="T31" fmla="*/ 1 h 122"/>
                  <a:gd name="T32" fmla="*/ 1 w 111"/>
                  <a:gd name="T33" fmla="*/ 1 h 122"/>
                  <a:gd name="T34" fmla="*/ 1 w 111"/>
                  <a:gd name="T35" fmla="*/ 1 h 122"/>
                  <a:gd name="T36" fmla="*/ 1 w 111"/>
                  <a:gd name="T37" fmla="*/ 1 h 122"/>
                  <a:gd name="T38" fmla="*/ 1 w 111"/>
                  <a:gd name="T39" fmla="*/ 1 h 122"/>
                  <a:gd name="T40" fmla="*/ 1 w 111"/>
                  <a:gd name="T41" fmla="*/ 1 h 122"/>
                  <a:gd name="T42" fmla="*/ 1 w 111"/>
                  <a:gd name="T43" fmla="*/ 1 h 122"/>
                  <a:gd name="T44" fmla="*/ 1 w 111"/>
                  <a:gd name="T45" fmla="*/ 1 h 122"/>
                  <a:gd name="T46" fmla="*/ 1 w 111"/>
                  <a:gd name="T47" fmla="*/ 1 h 122"/>
                  <a:gd name="T48" fmla="*/ 1 w 111"/>
                  <a:gd name="T49" fmla="*/ 1 h 122"/>
                  <a:gd name="T50" fmla="*/ 1 w 111"/>
                  <a:gd name="T51" fmla="*/ 1 h 122"/>
                  <a:gd name="T52" fmla="*/ 1 w 111"/>
                  <a:gd name="T53" fmla="*/ 1 h 122"/>
                  <a:gd name="T54" fmla="*/ 0 w 111"/>
                  <a:gd name="T55" fmla="*/ 1 h 122"/>
                  <a:gd name="T56" fmla="*/ 1 w 111"/>
                  <a:gd name="T57" fmla="*/ 1 h 122"/>
                  <a:gd name="T58" fmla="*/ 1 w 111"/>
                  <a:gd name="T59" fmla="*/ 1 h 122"/>
                  <a:gd name="T60" fmla="*/ 1 w 111"/>
                  <a:gd name="T61" fmla="*/ 1 h 122"/>
                  <a:gd name="T62" fmla="*/ 1 w 111"/>
                  <a:gd name="T63" fmla="*/ 1 h 122"/>
                  <a:gd name="T64" fmla="*/ 1 w 111"/>
                  <a:gd name="T65" fmla="*/ 1 h 122"/>
                  <a:gd name="T66" fmla="*/ 1 w 111"/>
                  <a:gd name="T67" fmla="*/ 1 h 122"/>
                  <a:gd name="T68" fmla="*/ 1 w 111"/>
                  <a:gd name="T69" fmla="*/ 1 h 122"/>
                  <a:gd name="T70" fmla="*/ 1 w 111"/>
                  <a:gd name="T71" fmla="*/ 1 h 122"/>
                  <a:gd name="T72" fmla="*/ 1 w 111"/>
                  <a:gd name="T73" fmla="*/ 1 h 122"/>
                  <a:gd name="T74" fmla="*/ 1 w 111"/>
                  <a:gd name="T75" fmla="*/ 1 h 122"/>
                  <a:gd name="T76" fmla="*/ 1 w 111"/>
                  <a:gd name="T77" fmla="*/ 1 h 122"/>
                  <a:gd name="T78" fmla="*/ 1 w 111"/>
                  <a:gd name="T79" fmla="*/ 1 h 122"/>
                  <a:gd name="T80" fmla="*/ 1 w 111"/>
                  <a:gd name="T81" fmla="*/ 1 h 122"/>
                  <a:gd name="T82" fmla="*/ 1 w 111"/>
                  <a:gd name="T83" fmla="*/ 1 h 122"/>
                  <a:gd name="T84" fmla="*/ 1 w 111"/>
                  <a:gd name="T85" fmla="*/ 1 h 122"/>
                  <a:gd name="T86" fmla="*/ 1 w 111"/>
                  <a:gd name="T87" fmla="*/ 1 h 122"/>
                  <a:gd name="T88" fmla="*/ 1 w 111"/>
                  <a:gd name="T89" fmla="*/ 1 h 122"/>
                  <a:gd name="T90" fmla="*/ 1 w 111"/>
                  <a:gd name="T91" fmla="*/ 1 h 122"/>
                  <a:gd name="T92" fmla="*/ 1 w 111"/>
                  <a:gd name="T93" fmla="*/ 1 h 122"/>
                  <a:gd name="T94" fmla="*/ 1 w 111"/>
                  <a:gd name="T95" fmla="*/ 1 h 122"/>
                  <a:gd name="T96" fmla="*/ 1 w 111"/>
                  <a:gd name="T97" fmla="*/ 1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9" name="Freeform 62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0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0" name="Freeform 63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 w 136"/>
                  <a:gd name="T1" fmla="*/ 0 h 149"/>
                  <a:gd name="T2" fmla="*/ 1 w 136"/>
                  <a:gd name="T3" fmla="*/ 0 h 149"/>
                  <a:gd name="T4" fmla="*/ 1 w 136"/>
                  <a:gd name="T5" fmla="*/ 0 h 149"/>
                  <a:gd name="T6" fmla="*/ 1 w 136"/>
                  <a:gd name="T7" fmla="*/ 0 h 149"/>
                  <a:gd name="T8" fmla="*/ 1 w 136"/>
                  <a:gd name="T9" fmla="*/ 0 h 149"/>
                  <a:gd name="T10" fmla="*/ 1 w 136"/>
                  <a:gd name="T11" fmla="*/ 0 h 149"/>
                  <a:gd name="T12" fmla="*/ 1 w 136"/>
                  <a:gd name="T13" fmla="*/ 0 h 149"/>
                  <a:gd name="T14" fmla="*/ 1 w 136"/>
                  <a:gd name="T15" fmla="*/ 0 h 149"/>
                  <a:gd name="T16" fmla="*/ 1 w 136"/>
                  <a:gd name="T17" fmla="*/ 0 h 149"/>
                  <a:gd name="T18" fmla="*/ 1 w 136"/>
                  <a:gd name="T19" fmla="*/ 0 h 149"/>
                  <a:gd name="T20" fmla="*/ 1 w 136"/>
                  <a:gd name="T21" fmla="*/ 0 h 149"/>
                  <a:gd name="T22" fmla="*/ 1 w 136"/>
                  <a:gd name="T23" fmla="*/ 0 h 149"/>
                  <a:gd name="T24" fmla="*/ 1 w 136"/>
                  <a:gd name="T25" fmla="*/ 0 h 149"/>
                  <a:gd name="T26" fmla="*/ 1 w 136"/>
                  <a:gd name="T27" fmla="*/ 0 h 149"/>
                  <a:gd name="T28" fmla="*/ 0 w 136"/>
                  <a:gd name="T29" fmla="*/ 0 h 149"/>
                  <a:gd name="T30" fmla="*/ 1 w 136"/>
                  <a:gd name="T31" fmla="*/ 0 h 149"/>
                  <a:gd name="T32" fmla="*/ 1 w 136"/>
                  <a:gd name="T33" fmla="*/ 0 h 149"/>
                  <a:gd name="T34" fmla="*/ 0 w 136"/>
                  <a:gd name="T35" fmla="*/ 0 h 149"/>
                  <a:gd name="T36" fmla="*/ 1 w 136"/>
                  <a:gd name="T37" fmla="*/ 0 h 149"/>
                  <a:gd name="T38" fmla="*/ 1 w 136"/>
                  <a:gd name="T39" fmla="*/ 0 h 149"/>
                  <a:gd name="T40" fmla="*/ 1 w 136"/>
                  <a:gd name="T41" fmla="*/ 0 h 149"/>
                  <a:gd name="T42" fmla="*/ 1 w 136"/>
                  <a:gd name="T43" fmla="*/ 0 h 149"/>
                  <a:gd name="T44" fmla="*/ 1 w 136"/>
                  <a:gd name="T45" fmla="*/ 0 h 149"/>
                  <a:gd name="T46" fmla="*/ 1 w 136"/>
                  <a:gd name="T47" fmla="*/ 0 h 149"/>
                  <a:gd name="T48" fmla="*/ 1 w 136"/>
                  <a:gd name="T49" fmla="*/ 0 h 149"/>
                  <a:gd name="T50" fmla="*/ 1 w 136"/>
                  <a:gd name="T51" fmla="*/ 0 h 149"/>
                  <a:gd name="T52" fmla="*/ 1 w 136"/>
                  <a:gd name="T53" fmla="*/ 0 h 149"/>
                  <a:gd name="T54" fmla="*/ 1 w 136"/>
                  <a:gd name="T55" fmla="*/ 0 h 149"/>
                  <a:gd name="T56" fmla="*/ 1 w 136"/>
                  <a:gd name="T57" fmla="*/ 0 h 149"/>
                  <a:gd name="T58" fmla="*/ 1 w 136"/>
                  <a:gd name="T59" fmla="*/ 0 h 149"/>
                  <a:gd name="T60" fmla="*/ 1 w 136"/>
                  <a:gd name="T61" fmla="*/ 0 h 149"/>
                  <a:gd name="T62" fmla="*/ 1 w 136"/>
                  <a:gd name="T63" fmla="*/ 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1" name="Freeform 64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0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1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2" name="Freeform 65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0 h 181"/>
                  <a:gd name="T2" fmla="*/ 0 w 129"/>
                  <a:gd name="T3" fmla="*/ 0 h 181"/>
                  <a:gd name="T4" fmla="*/ 0 w 129"/>
                  <a:gd name="T5" fmla="*/ 0 h 181"/>
                  <a:gd name="T6" fmla="*/ 0 w 129"/>
                  <a:gd name="T7" fmla="*/ 0 h 181"/>
                  <a:gd name="T8" fmla="*/ 0 w 129"/>
                  <a:gd name="T9" fmla="*/ 0 h 181"/>
                  <a:gd name="T10" fmla="*/ 0 w 129"/>
                  <a:gd name="T11" fmla="*/ 0 h 181"/>
                  <a:gd name="T12" fmla="*/ 0 w 129"/>
                  <a:gd name="T13" fmla="*/ 0 h 181"/>
                  <a:gd name="T14" fmla="*/ 0 w 129"/>
                  <a:gd name="T15" fmla="*/ 0 h 181"/>
                  <a:gd name="T16" fmla="*/ 0 w 129"/>
                  <a:gd name="T17" fmla="*/ 0 h 181"/>
                  <a:gd name="T18" fmla="*/ 0 w 129"/>
                  <a:gd name="T19" fmla="*/ 0 h 181"/>
                  <a:gd name="T20" fmla="*/ 0 w 129"/>
                  <a:gd name="T21" fmla="*/ 0 h 181"/>
                  <a:gd name="T22" fmla="*/ 0 w 129"/>
                  <a:gd name="T23" fmla="*/ 0 h 181"/>
                  <a:gd name="T24" fmla="*/ 0 w 129"/>
                  <a:gd name="T25" fmla="*/ 0 h 181"/>
                  <a:gd name="T26" fmla="*/ 0 w 129"/>
                  <a:gd name="T27" fmla="*/ 0 h 181"/>
                  <a:gd name="T28" fmla="*/ 0 w 129"/>
                  <a:gd name="T29" fmla="*/ 0 h 181"/>
                  <a:gd name="T30" fmla="*/ 0 w 129"/>
                  <a:gd name="T31" fmla="*/ 0 h 181"/>
                  <a:gd name="T32" fmla="*/ 0 w 129"/>
                  <a:gd name="T33" fmla="*/ 0 h 181"/>
                  <a:gd name="T34" fmla="*/ 0 w 129"/>
                  <a:gd name="T35" fmla="*/ 0 h 181"/>
                  <a:gd name="T36" fmla="*/ 0 w 129"/>
                  <a:gd name="T37" fmla="*/ 0 h 181"/>
                  <a:gd name="T38" fmla="*/ 0 w 129"/>
                  <a:gd name="T39" fmla="*/ 0 h 181"/>
                  <a:gd name="T40" fmla="*/ 0 w 129"/>
                  <a:gd name="T41" fmla="*/ 0 h 181"/>
                  <a:gd name="T42" fmla="*/ 0 w 129"/>
                  <a:gd name="T43" fmla="*/ 0 h 181"/>
                  <a:gd name="T44" fmla="*/ 0 w 129"/>
                  <a:gd name="T45" fmla="*/ 0 h 181"/>
                  <a:gd name="T46" fmla="*/ 0 w 129"/>
                  <a:gd name="T47" fmla="*/ 0 h 181"/>
                  <a:gd name="T48" fmla="*/ 0 w 129"/>
                  <a:gd name="T49" fmla="*/ 0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3" name="Freeform 66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1 w 90"/>
                  <a:gd name="T1" fmla="*/ 1 h 206"/>
                  <a:gd name="T2" fmla="*/ 1 w 90"/>
                  <a:gd name="T3" fmla="*/ 1 h 206"/>
                  <a:gd name="T4" fmla="*/ 1 w 90"/>
                  <a:gd name="T5" fmla="*/ 1 h 206"/>
                  <a:gd name="T6" fmla="*/ 1 w 90"/>
                  <a:gd name="T7" fmla="*/ 1 h 206"/>
                  <a:gd name="T8" fmla="*/ 1 w 90"/>
                  <a:gd name="T9" fmla="*/ 1 h 206"/>
                  <a:gd name="T10" fmla="*/ 1 w 90"/>
                  <a:gd name="T11" fmla="*/ 1 h 206"/>
                  <a:gd name="T12" fmla="*/ 1 w 90"/>
                  <a:gd name="T13" fmla="*/ 1 h 206"/>
                  <a:gd name="T14" fmla="*/ 1 w 90"/>
                  <a:gd name="T15" fmla="*/ 1 h 206"/>
                  <a:gd name="T16" fmla="*/ 1 w 90"/>
                  <a:gd name="T17" fmla="*/ 1 h 206"/>
                  <a:gd name="T18" fmla="*/ 1 w 90"/>
                  <a:gd name="T19" fmla="*/ 0 h 206"/>
                  <a:gd name="T20" fmla="*/ 1 w 90"/>
                  <a:gd name="T21" fmla="*/ 1 h 206"/>
                  <a:gd name="T22" fmla="*/ 1 w 90"/>
                  <a:gd name="T23" fmla="*/ 1 h 206"/>
                  <a:gd name="T24" fmla="*/ 1 w 90"/>
                  <a:gd name="T25" fmla="*/ 1 h 206"/>
                  <a:gd name="T26" fmla="*/ 0 w 90"/>
                  <a:gd name="T27" fmla="*/ 1 h 206"/>
                  <a:gd name="T28" fmla="*/ 1 w 90"/>
                  <a:gd name="T29" fmla="*/ 1 h 206"/>
                  <a:gd name="T30" fmla="*/ 1 w 90"/>
                  <a:gd name="T31" fmla="*/ 1 h 206"/>
                  <a:gd name="T32" fmla="*/ 1 w 90"/>
                  <a:gd name="T33" fmla="*/ 1 h 206"/>
                  <a:gd name="T34" fmla="*/ 1 w 90"/>
                  <a:gd name="T35" fmla="*/ 1 h 206"/>
                  <a:gd name="T36" fmla="*/ 1 w 90"/>
                  <a:gd name="T37" fmla="*/ 1 h 206"/>
                  <a:gd name="T38" fmla="*/ 1 w 90"/>
                  <a:gd name="T39" fmla="*/ 1 h 206"/>
                  <a:gd name="T40" fmla="*/ 1 w 90"/>
                  <a:gd name="T41" fmla="*/ 1 h 206"/>
                  <a:gd name="T42" fmla="*/ 1 w 90"/>
                  <a:gd name="T43" fmla="*/ 1 h 206"/>
                  <a:gd name="T44" fmla="*/ 1 w 90"/>
                  <a:gd name="T45" fmla="*/ 1 h 206"/>
                  <a:gd name="T46" fmla="*/ 1 w 90"/>
                  <a:gd name="T47" fmla="*/ 1 h 206"/>
                  <a:gd name="T48" fmla="*/ 1 w 90"/>
                  <a:gd name="T49" fmla="*/ 1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4" name="Freeform 67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1 h 99"/>
                  <a:gd name="T2" fmla="*/ 0 w 201"/>
                  <a:gd name="T3" fmla="*/ 1 h 99"/>
                  <a:gd name="T4" fmla="*/ 0 w 201"/>
                  <a:gd name="T5" fmla="*/ 1 h 99"/>
                  <a:gd name="T6" fmla="*/ 0 w 201"/>
                  <a:gd name="T7" fmla="*/ 1 h 99"/>
                  <a:gd name="T8" fmla="*/ 0 w 201"/>
                  <a:gd name="T9" fmla="*/ 1 h 99"/>
                  <a:gd name="T10" fmla="*/ 0 w 201"/>
                  <a:gd name="T11" fmla="*/ 1 h 99"/>
                  <a:gd name="T12" fmla="*/ 0 w 201"/>
                  <a:gd name="T13" fmla="*/ 1 h 99"/>
                  <a:gd name="T14" fmla="*/ 0 w 201"/>
                  <a:gd name="T15" fmla="*/ 1 h 99"/>
                  <a:gd name="T16" fmla="*/ 0 w 201"/>
                  <a:gd name="T17" fmla="*/ 1 h 99"/>
                  <a:gd name="T18" fmla="*/ 0 w 201"/>
                  <a:gd name="T19" fmla="*/ 1 h 99"/>
                  <a:gd name="T20" fmla="*/ 0 w 201"/>
                  <a:gd name="T21" fmla="*/ 1 h 99"/>
                  <a:gd name="T22" fmla="*/ 0 w 201"/>
                  <a:gd name="T23" fmla="*/ 1 h 99"/>
                  <a:gd name="T24" fmla="*/ 0 w 201"/>
                  <a:gd name="T25" fmla="*/ 1 h 99"/>
                  <a:gd name="T26" fmla="*/ 0 w 201"/>
                  <a:gd name="T27" fmla="*/ 1 h 99"/>
                  <a:gd name="T28" fmla="*/ 0 w 201"/>
                  <a:gd name="T29" fmla="*/ 1 h 99"/>
                  <a:gd name="T30" fmla="*/ 0 w 201"/>
                  <a:gd name="T31" fmla="*/ 1 h 99"/>
                  <a:gd name="T32" fmla="*/ 0 w 201"/>
                  <a:gd name="T33" fmla="*/ 1 h 99"/>
                  <a:gd name="T34" fmla="*/ 0 w 201"/>
                  <a:gd name="T35" fmla="*/ 1 h 99"/>
                  <a:gd name="T36" fmla="*/ 0 w 201"/>
                  <a:gd name="T37" fmla="*/ 1 h 99"/>
                  <a:gd name="T38" fmla="*/ 0 w 201"/>
                  <a:gd name="T39" fmla="*/ 1 h 99"/>
                  <a:gd name="T40" fmla="*/ 0 w 201"/>
                  <a:gd name="T41" fmla="*/ 0 h 99"/>
                  <a:gd name="T42" fmla="*/ 0 w 201"/>
                  <a:gd name="T43" fmla="*/ 1 h 99"/>
                  <a:gd name="T44" fmla="*/ 0 w 201"/>
                  <a:gd name="T45" fmla="*/ 1 h 99"/>
                  <a:gd name="T46" fmla="*/ 0 w 201"/>
                  <a:gd name="T47" fmla="*/ 1 h 99"/>
                  <a:gd name="T48" fmla="*/ 0 w 201"/>
                  <a:gd name="T49" fmla="*/ 1 h 99"/>
                  <a:gd name="T50" fmla="*/ 0 w 201"/>
                  <a:gd name="T51" fmla="*/ 1 h 99"/>
                  <a:gd name="T52" fmla="*/ 0 w 201"/>
                  <a:gd name="T53" fmla="*/ 1 h 99"/>
                  <a:gd name="T54" fmla="*/ 0 w 201"/>
                  <a:gd name="T55" fmla="*/ 1 h 99"/>
                  <a:gd name="T56" fmla="*/ 0 w 201"/>
                  <a:gd name="T57" fmla="*/ 1 h 99"/>
                  <a:gd name="T58" fmla="*/ 0 w 201"/>
                  <a:gd name="T59" fmla="*/ 1 h 99"/>
                  <a:gd name="T60" fmla="*/ 0 w 201"/>
                  <a:gd name="T61" fmla="*/ 1 h 99"/>
                  <a:gd name="T62" fmla="*/ 0 w 201"/>
                  <a:gd name="T63" fmla="*/ 1 h 99"/>
                  <a:gd name="T64" fmla="*/ 0 w 201"/>
                  <a:gd name="T65" fmla="*/ 1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5" name="Freeform 68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 w 198"/>
                  <a:gd name="T3" fmla="*/ 1 h 100"/>
                  <a:gd name="T4" fmla="*/ 1 w 198"/>
                  <a:gd name="T5" fmla="*/ 1 h 100"/>
                  <a:gd name="T6" fmla="*/ 1 w 198"/>
                  <a:gd name="T7" fmla="*/ 1 h 100"/>
                  <a:gd name="T8" fmla="*/ 1 w 198"/>
                  <a:gd name="T9" fmla="*/ 1 h 100"/>
                  <a:gd name="T10" fmla="*/ 1 w 198"/>
                  <a:gd name="T11" fmla="*/ 1 h 100"/>
                  <a:gd name="T12" fmla="*/ 1 w 198"/>
                  <a:gd name="T13" fmla="*/ 1 h 100"/>
                  <a:gd name="T14" fmla="*/ 1 w 198"/>
                  <a:gd name="T15" fmla="*/ 1 h 100"/>
                  <a:gd name="T16" fmla="*/ 1 w 198"/>
                  <a:gd name="T17" fmla="*/ 1 h 100"/>
                  <a:gd name="T18" fmla="*/ 1 w 198"/>
                  <a:gd name="T19" fmla="*/ 1 h 100"/>
                  <a:gd name="T20" fmla="*/ 1 w 198"/>
                  <a:gd name="T21" fmla="*/ 1 h 100"/>
                  <a:gd name="T22" fmla="*/ 1 w 198"/>
                  <a:gd name="T23" fmla="*/ 1 h 100"/>
                  <a:gd name="T24" fmla="*/ 1 w 198"/>
                  <a:gd name="T25" fmla="*/ 1 h 100"/>
                  <a:gd name="T26" fmla="*/ 1 w 198"/>
                  <a:gd name="T27" fmla="*/ 1 h 100"/>
                  <a:gd name="T28" fmla="*/ 1 w 198"/>
                  <a:gd name="T29" fmla="*/ 1 h 100"/>
                  <a:gd name="T30" fmla="*/ 1 w 198"/>
                  <a:gd name="T31" fmla="*/ 1 h 100"/>
                  <a:gd name="T32" fmla="*/ 1 w 198"/>
                  <a:gd name="T33" fmla="*/ 1 h 100"/>
                  <a:gd name="T34" fmla="*/ 1 w 198"/>
                  <a:gd name="T35" fmla="*/ 1 h 100"/>
                  <a:gd name="T36" fmla="*/ 1 w 198"/>
                  <a:gd name="T37" fmla="*/ 1 h 100"/>
                  <a:gd name="T38" fmla="*/ 1 w 198"/>
                  <a:gd name="T39" fmla="*/ 1 h 100"/>
                  <a:gd name="T40" fmla="*/ 1 w 198"/>
                  <a:gd name="T41" fmla="*/ 1 h 100"/>
                  <a:gd name="T42" fmla="*/ 1 w 198"/>
                  <a:gd name="T43" fmla="*/ 1 h 100"/>
                  <a:gd name="T44" fmla="*/ 1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6" name="Freeform 69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1 h 174"/>
                  <a:gd name="T4" fmla="*/ 1 w 136"/>
                  <a:gd name="T5" fmla="*/ 1 h 174"/>
                  <a:gd name="T6" fmla="*/ 1 w 136"/>
                  <a:gd name="T7" fmla="*/ 1 h 174"/>
                  <a:gd name="T8" fmla="*/ 1 w 136"/>
                  <a:gd name="T9" fmla="*/ 1 h 174"/>
                  <a:gd name="T10" fmla="*/ 1 w 136"/>
                  <a:gd name="T11" fmla="*/ 1 h 174"/>
                  <a:gd name="T12" fmla="*/ 1 w 136"/>
                  <a:gd name="T13" fmla="*/ 1 h 174"/>
                  <a:gd name="T14" fmla="*/ 1 w 136"/>
                  <a:gd name="T15" fmla="*/ 1 h 174"/>
                  <a:gd name="T16" fmla="*/ 1 w 136"/>
                  <a:gd name="T17" fmla="*/ 1 h 174"/>
                  <a:gd name="T18" fmla="*/ 1 w 136"/>
                  <a:gd name="T19" fmla="*/ 1 h 174"/>
                  <a:gd name="T20" fmla="*/ 1 w 136"/>
                  <a:gd name="T21" fmla="*/ 1 h 174"/>
                  <a:gd name="T22" fmla="*/ 1 w 136"/>
                  <a:gd name="T23" fmla="*/ 1 h 174"/>
                  <a:gd name="T24" fmla="*/ 1 w 136"/>
                  <a:gd name="T25" fmla="*/ 1 h 174"/>
                  <a:gd name="T26" fmla="*/ 1 w 136"/>
                  <a:gd name="T27" fmla="*/ 1 h 174"/>
                  <a:gd name="T28" fmla="*/ 1 w 136"/>
                  <a:gd name="T29" fmla="*/ 1 h 174"/>
                  <a:gd name="T30" fmla="*/ 1 w 136"/>
                  <a:gd name="T31" fmla="*/ 1 h 174"/>
                  <a:gd name="T32" fmla="*/ 1 w 136"/>
                  <a:gd name="T33" fmla="*/ 1 h 174"/>
                  <a:gd name="T34" fmla="*/ 1 w 136"/>
                  <a:gd name="T35" fmla="*/ 1 h 174"/>
                  <a:gd name="T36" fmla="*/ 1 w 136"/>
                  <a:gd name="T37" fmla="*/ 1 h 174"/>
                  <a:gd name="T38" fmla="*/ 1 w 136"/>
                  <a:gd name="T39" fmla="*/ 1 h 174"/>
                  <a:gd name="T40" fmla="*/ 1 w 136"/>
                  <a:gd name="T41" fmla="*/ 1 h 174"/>
                  <a:gd name="T42" fmla="*/ 1 w 136"/>
                  <a:gd name="T43" fmla="*/ 1 h 174"/>
                  <a:gd name="T44" fmla="*/ 1 w 136"/>
                  <a:gd name="T45" fmla="*/ 1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7" name="Freeform 70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0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0 h 163"/>
                  <a:gd name="T8" fmla="*/ 0 w 469"/>
                  <a:gd name="T9" fmla="*/ 0 h 163"/>
                  <a:gd name="T10" fmla="*/ 0 w 469"/>
                  <a:gd name="T11" fmla="*/ 0 h 163"/>
                  <a:gd name="T12" fmla="*/ 0 w 469"/>
                  <a:gd name="T13" fmla="*/ 0 h 163"/>
                  <a:gd name="T14" fmla="*/ 0 w 469"/>
                  <a:gd name="T15" fmla="*/ 0 h 163"/>
                  <a:gd name="T16" fmla="*/ 0 w 469"/>
                  <a:gd name="T17" fmla="*/ 0 h 163"/>
                  <a:gd name="T18" fmla="*/ 0 w 469"/>
                  <a:gd name="T19" fmla="*/ 0 h 163"/>
                  <a:gd name="T20" fmla="*/ 0 w 469"/>
                  <a:gd name="T21" fmla="*/ 0 h 163"/>
                  <a:gd name="T22" fmla="*/ 0 w 469"/>
                  <a:gd name="T23" fmla="*/ 0 h 163"/>
                  <a:gd name="T24" fmla="*/ 0 w 469"/>
                  <a:gd name="T25" fmla="*/ 0 h 163"/>
                  <a:gd name="T26" fmla="*/ 0 w 469"/>
                  <a:gd name="T27" fmla="*/ 0 h 163"/>
                  <a:gd name="T28" fmla="*/ 0 w 469"/>
                  <a:gd name="T29" fmla="*/ 0 h 163"/>
                  <a:gd name="T30" fmla="*/ 0 w 469"/>
                  <a:gd name="T31" fmla="*/ 0 h 163"/>
                  <a:gd name="T32" fmla="*/ 0 w 469"/>
                  <a:gd name="T33" fmla="*/ 0 h 163"/>
                  <a:gd name="T34" fmla="*/ 0 w 469"/>
                  <a:gd name="T35" fmla="*/ 0 h 163"/>
                  <a:gd name="T36" fmla="*/ 0 w 469"/>
                  <a:gd name="T37" fmla="*/ 0 h 163"/>
                  <a:gd name="T38" fmla="*/ 0 w 469"/>
                  <a:gd name="T39" fmla="*/ 0 h 163"/>
                  <a:gd name="T40" fmla="*/ 0 w 469"/>
                  <a:gd name="T41" fmla="*/ 0 h 163"/>
                  <a:gd name="T42" fmla="*/ 0 w 469"/>
                  <a:gd name="T43" fmla="*/ 0 h 163"/>
                  <a:gd name="T44" fmla="*/ 0 w 469"/>
                  <a:gd name="T45" fmla="*/ 0 h 163"/>
                  <a:gd name="T46" fmla="*/ 0 w 469"/>
                  <a:gd name="T47" fmla="*/ 0 h 163"/>
                  <a:gd name="T48" fmla="*/ 0 w 469"/>
                  <a:gd name="T49" fmla="*/ 0 h 163"/>
                  <a:gd name="T50" fmla="*/ 0 w 469"/>
                  <a:gd name="T51" fmla="*/ 0 h 163"/>
                  <a:gd name="T52" fmla="*/ 0 w 469"/>
                  <a:gd name="T53" fmla="*/ 0 h 163"/>
                  <a:gd name="T54" fmla="*/ 0 w 469"/>
                  <a:gd name="T55" fmla="*/ 0 h 163"/>
                  <a:gd name="T56" fmla="*/ 0 w 469"/>
                  <a:gd name="T57" fmla="*/ 0 h 163"/>
                  <a:gd name="T58" fmla="*/ 0 w 469"/>
                  <a:gd name="T59" fmla="*/ 0 h 163"/>
                  <a:gd name="T60" fmla="*/ 0 w 469"/>
                  <a:gd name="T61" fmla="*/ 0 h 163"/>
                  <a:gd name="T62" fmla="*/ 0 w 469"/>
                  <a:gd name="T63" fmla="*/ 0 h 163"/>
                  <a:gd name="T64" fmla="*/ 0 w 469"/>
                  <a:gd name="T65" fmla="*/ 0 h 163"/>
                  <a:gd name="T66" fmla="*/ 0 w 469"/>
                  <a:gd name="T67" fmla="*/ 0 h 163"/>
                  <a:gd name="T68" fmla="*/ 0 w 469"/>
                  <a:gd name="T69" fmla="*/ 0 h 163"/>
                  <a:gd name="T70" fmla="*/ 0 w 469"/>
                  <a:gd name="T71" fmla="*/ 0 h 163"/>
                  <a:gd name="T72" fmla="*/ 0 w 469"/>
                  <a:gd name="T73" fmla="*/ 0 h 163"/>
                  <a:gd name="T74" fmla="*/ 0 w 469"/>
                  <a:gd name="T75" fmla="*/ 0 h 163"/>
                  <a:gd name="T76" fmla="*/ 0 w 469"/>
                  <a:gd name="T77" fmla="*/ 0 h 163"/>
                  <a:gd name="T78" fmla="*/ 0 w 469"/>
                  <a:gd name="T79" fmla="*/ 0 h 163"/>
                  <a:gd name="T80" fmla="*/ 0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8" name="Freeform 71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1 w 142"/>
                  <a:gd name="T1" fmla="*/ 1 h 145"/>
                  <a:gd name="T2" fmla="*/ 1 w 142"/>
                  <a:gd name="T3" fmla="*/ 1 h 145"/>
                  <a:gd name="T4" fmla="*/ 1 w 142"/>
                  <a:gd name="T5" fmla="*/ 1 h 145"/>
                  <a:gd name="T6" fmla="*/ 1 w 142"/>
                  <a:gd name="T7" fmla="*/ 1 h 145"/>
                  <a:gd name="T8" fmla="*/ 1 w 142"/>
                  <a:gd name="T9" fmla="*/ 1 h 145"/>
                  <a:gd name="T10" fmla="*/ 1 w 142"/>
                  <a:gd name="T11" fmla="*/ 1 h 145"/>
                  <a:gd name="T12" fmla="*/ 1 w 142"/>
                  <a:gd name="T13" fmla="*/ 1 h 145"/>
                  <a:gd name="T14" fmla="*/ 1 w 142"/>
                  <a:gd name="T15" fmla="*/ 1 h 145"/>
                  <a:gd name="T16" fmla="*/ 0 w 142"/>
                  <a:gd name="T17" fmla="*/ 1 h 145"/>
                  <a:gd name="T18" fmla="*/ 1 w 142"/>
                  <a:gd name="T19" fmla="*/ 1 h 145"/>
                  <a:gd name="T20" fmla="*/ 1 w 142"/>
                  <a:gd name="T21" fmla="*/ 1 h 145"/>
                  <a:gd name="T22" fmla="*/ 1 w 142"/>
                  <a:gd name="T23" fmla="*/ 1 h 145"/>
                  <a:gd name="T24" fmla="*/ 1 w 142"/>
                  <a:gd name="T25" fmla="*/ 1 h 145"/>
                  <a:gd name="T26" fmla="*/ 1 w 142"/>
                  <a:gd name="T27" fmla="*/ 1 h 145"/>
                  <a:gd name="T28" fmla="*/ 1 w 142"/>
                  <a:gd name="T29" fmla="*/ 1 h 145"/>
                  <a:gd name="T30" fmla="*/ 1 w 142"/>
                  <a:gd name="T31" fmla="*/ 1 h 145"/>
                  <a:gd name="T32" fmla="*/ 1 w 142"/>
                  <a:gd name="T33" fmla="*/ 1 h 145"/>
                  <a:gd name="T34" fmla="*/ 1 w 142"/>
                  <a:gd name="T35" fmla="*/ 0 h 145"/>
                  <a:gd name="T36" fmla="*/ 1 w 142"/>
                  <a:gd name="T37" fmla="*/ 1 h 145"/>
                  <a:gd name="T38" fmla="*/ 1 w 142"/>
                  <a:gd name="T39" fmla="*/ 1 h 145"/>
                  <a:gd name="T40" fmla="*/ 1 w 142"/>
                  <a:gd name="T41" fmla="*/ 1 h 145"/>
                  <a:gd name="T42" fmla="*/ 1 w 142"/>
                  <a:gd name="T43" fmla="*/ 1 h 145"/>
                  <a:gd name="T44" fmla="*/ 1 w 142"/>
                  <a:gd name="T45" fmla="*/ 1 h 145"/>
                  <a:gd name="T46" fmla="*/ 1 w 142"/>
                  <a:gd name="T47" fmla="*/ 1 h 145"/>
                  <a:gd name="T48" fmla="*/ 1 w 142"/>
                  <a:gd name="T49" fmla="*/ 1 h 145"/>
                  <a:gd name="T50" fmla="*/ 1 w 142"/>
                  <a:gd name="T51" fmla="*/ 1 h 145"/>
                  <a:gd name="T52" fmla="*/ 1 w 142"/>
                  <a:gd name="T53" fmla="*/ 1 h 145"/>
                  <a:gd name="T54" fmla="*/ 1 w 142"/>
                  <a:gd name="T55" fmla="*/ 1 h 145"/>
                  <a:gd name="T56" fmla="*/ 1 w 142"/>
                  <a:gd name="T57" fmla="*/ 1 h 145"/>
                  <a:gd name="T58" fmla="*/ 1 w 142"/>
                  <a:gd name="T59" fmla="*/ 1 h 145"/>
                  <a:gd name="T60" fmla="*/ 1 w 142"/>
                  <a:gd name="T61" fmla="*/ 1 h 145"/>
                  <a:gd name="T62" fmla="*/ 1 w 142"/>
                  <a:gd name="T63" fmla="*/ 1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9" name="Freeform 72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1 w 40"/>
                  <a:gd name="T1" fmla="*/ 1 h 39"/>
                  <a:gd name="T2" fmla="*/ 1 w 40"/>
                  <a:gd name="T3" fmla="*/ 1 h 39"/>
                  <a:gd name="T4" fmla="*/ 1 w 40"/>
                  <a:gd name="T5" fmla="*/ 1 h 39"/>
                  <a:gd name="T6" fmla="*/ 1 w 40"/>
                  <a:gd name="T7" fmla="*/ 0 h 39"/>
                  <a:gd name="T8" fmla="*/ 1 w 40"/>
                  <a:gd name="T9" fmla="*/ 1 h 39"/>
                  <a:gd name="T10" fmla="*/ 1 w 40"/>
                  <a:gd name="T11" fmla="*/ 1 h 39"/>
                  <a:gd name="T12" fmla="*/ 1 w 40"/>
                  <a:gd name="T13" fmla="*/ 1 h 39"/>
                  <a:gd name="T14" fmla="*/ 0 w 40"/>
                  <a:gd name="T15" fmla="*/ 1 h 39"/>
                  <a:gd name="T16" fmla="*/ 1 w 40"/>
                  <a:gd name="T17" fmla="*/ 1 h 39"/>
                  <a:gd name="T18" fmla="*/ 1 w 40"/>
                  <a:gd name="T19" fmla="*/ 1 h 39"/>
                  <a:gd name="T20" fmla="*/ 1 w 40"/>
                  <a:gd name="T21" fmla="*/ 1 h 39"/>
                  <a:gd name="T22" fmla="*/ 1 w 40"/>
                  <a:gd name="T23" fmla="*/ 1 h 39"/>
                  <a:gd name="T24" fmla="*/ 1 w 40"/>
                  <a:gd name="T25" fmla="*/ 1 h 39"/>
                  <a:gd name="T26" fmla="*/ 1 w 40"/>
                  <a:gd name="T27" fmla="*/ 1 h 39"/>
                  <a:gd name="T28" fmla="*/ 1 w 40"/>
                  <a:gd name="T29" fmla="*/ 1 h 39"/>
                  <a:gd name="T30" fmla="*/ 1 w 40"/>
                  <a:gd name="T31" fmla="*/ 1 h 39"/>
                  <a:gd name="T32" fmla="*/ 1 w 40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0" name="Freeform 73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1 w 52"/>
                  <a:gd name="T1" fmla="*/ 1 h 50"/>
                  <a:gd name="T2" fmla="*/ 1 w 52"/>
                  <a:gd name="T3" fmla="*/ 1 h 50"/>
                  <a:gd name="T4" fmla="*/ 1 w 52"/>
                  <a:gd name="T5" fmla="*/ 1 h 50"/>
                  <a:gd name="T6" fmla="*/ 1 w 52"/>
                  <a:gd name="T7" fmla="*/ 1 h 50"/>
                  <a:gd name="T8" fmla="*/ 1 w 52"/>
                  <a:gd name="T9" fmla="*/ 1 h 50"/>
                  <a:gd name="T10" fmla="*/ 1 w 52"/>
                  <a:gd name="T11" fmla="*/ 1 h 50"/>
                  <a:gd name="T12" fmla="*/ 1 w 52"/>
                  <a:gd name="T13" fmla="*/ 1 h 50"/>
                  <a:gd name="T14" fmla="*/ 1 w 52"/>
                  <a:gd name="T15" fmla="*/ 1 h 50"/>
                  <a:gd name="T16" fmla="*/ 1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1 h 50"/>
                  <a:gd name="T26" fmla="*/ 1 w 52"/>
                  <a:gd name="T27" fmla="*/ 1 h 50"/>
                  <a:gd name="T28" fmla="*/ 1 w 52"/>
                  <a:gd name="T29" fmla="*/ 1 h 50"/>
                  <a:gd name="T30" fmla="*/ 1 w 52"/>
                  <a:gd name="T31" fmla="*/ 1 h 50"/>
                  <a:gd name="T32" fmla="*/ 1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1" name="Freeform 74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0 w 113"/>
                  <a:gd name="T1" fmla="*/ 1 h 156"/>
                  <a:gd name="T2" fmla="*/ 0 w 113"/>
                  <a:gd name="T3" fmla="*/ 1 h 156"/>
                  <a:gd name="T4" fmla="*/ 0 w 113"/>
                  <a:gd name="T5" fmla="*/ 1 h 156"/>
                  <a:gd name="T6" fmla="*/ 0 w 113"/>
                  <a:gd name="T7" fmla="*/ 1 h 156"/>
                  <a:gd name="T8" fmla="*/ 0 w 113"/>
                  <a:gd name="T9" fmla="*/ 1 h 156"/>
                  <a:gd name="T10" fmla="*/ 0 w 113"/>
                  <a:gd name="T11" fmla="*/ 1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0 w 113"/>
                  <a:gd name="T21" fmla="*/ 1 h 156"/>
                  <a:gd name="T22" fmla="*/ 0 w 113"/>
                  <a:gd name="T23" fmla="*/ 1 h 156"/>
                  <a:gd name="T24" fmla="*/ 0 w 113"/>
                  <a:gd name="T25" fmla="*/ 1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1 h 156"/>
                  <a:gd name="T34" fmla="*/ 0 w 113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2" name="Freeform 7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0 w 113"/>
                  <a:gd name="T1" fmla="*/ 1 h 156"/>
                  <a:gd name="T2" fmla="*/ 0 w 113"/>
                  <a:gd name="T3" fmla="*/ 1 h 156"/>
                  <a:gd name="T4" fmla="*/ 0 w 113"/>
                  <a:gd name="T5" fmla="*/ 1 h 156"/>
                  <a:gd name="T6" fmla="*/ 0 w 113"/>
                  <a:gd name="T7" fmla="*/ 1 h 156"/>
                  <a:gd name="T8" fmla="*/ 0 w 113"/>
                  <a:gd name="T9" fmla="*/ 1 h 156"/>
                  <a:gd name="T10" fmla="*/ 0 w 113"/>
                  <a:gd name="T11" fmla="*/ 1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0 w 113"/>
                  <a:gd name="T21" fmla="*/ 1 h 156"/>
                  <a:gd name="T22" fmla="*/ 0 w 113"/>
                  <a:gd name="T23" fmla="*/ 1 h 156"/>
                  <a:gd name="T24" fmla="*/ 0 w 113"/>
                  <a:gd name="T25" fmla="*/ 1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1 h 156"/>
                  <a:gd name="T34" fmla="*/ 0 w 113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3" name="Freeform 76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 w 152"/>
                  <a:gd name="T1" fmla="*/ 0 h 123"/>
                  <a:gd name="T2" fmla="*/ 0 w 152"/>
                  <a:gd name="T3" fmla="*/ 0 h 123"/>
                  <a:gd name="T4" fmla="*/ 1 w 152"/>
                  <a:gd name="T5" fmla="*/ 0 h 123"/>
                  <a:gd name="T6" fmla="*/ 1 w 152"/>
                  <a:gd name="T7" fmla="*/ 0 h 123"/>
                  <a:gd name="T8" fmla="*/ 1 w 152"/>
                  <a:gd name="T9" fmla="*/ 0 h 123"/>
                  <a:gd name="T10" fmla="*/ 1 w 152"/>
                  <a:gd name="T11" fmla="*/ 0 h 123"/>
                  <a:gd name="T12" fmla="*/ 1 w 152"/>
                  <a:gd name="T13" fmla="*/ 0 h 123"/>
                  <a:gd name="T14" fmla="*/ 1 w 152"/>
                  <a:gd name="T15" fmla="*/ 0 h 123"/>
                  <a:gd name="T16" fmla="*/ 1 w 152"/>
                  <a:gd name="T17" fmla="*/ 0 h 123"/>
                  <a:gd name="T18" fmla="*/ 1 w 152"/>
                  <a:gd name="T19" fmla="*/ 0 h 123"/>
                  <a:gd name="T20" fmla="*/ 1 w 152"/>
                  <a:gd name="T21" fmla="*/ 0 h 123"/>
                  <a:gd name="T22" fmla="*/ 1 w 152"/>
                  <a:gd name="T23" fmla="*/ 0 h 123"/>
                  <a:gd name="T24" fmla="*/ 1 w 152"/>
                  <a:gd name="T25" fmla="*/ 0 h 123"/>
                  <a:gd name="T26" fmla="*/ 1 w 152"/>
                  <a:gd name="T27" fmla="*/ 0 h 123"/>
                  <a:gd name="T28" fmla="*/ 1 w 152"/>
                  <a:gd name="T29" fmla="*/ 0 h 123"/>
                  <a:gd name="T30" fmla="*/ 1 w 152"/>
                  <a:gd name="T31" fmla="*/ 0 h 123"/>
                  <a:gd name="T32" fmla="*/ 1 w 152"/>
                  <a:gd name="T33" fmla="*/ 0 h 123"/>
                  <a:gd name="T34" fmla="*/ 1 w 152"/>
                  <a:gd name="T35" fmla="*/ 0 h 123"/>
                  <a:gd name="T36" fmla="*/ 1 w 152"/>
                  <a:gd name="T37" fmla="*/ 0 h 123"/>
                  <a:gd name="T38" fmla="*/ 1 w 152"/>
                  <a:gd name="T39" fmla="*/ 0 h 123"/>
                  <a:gd name="T40" fmla="*/ 1 w 152"/>
                  <a:gd name="T41" fmla="*/ 0 h 123"/>
                  <a:gd name="T42" fmla="*/ 1 w 152"/>
                  <a:gd name="T43" fmla="*/ 0 h 123"/>
                  <a:gd name="T44" fmla="*/ 1 w 152"/>
                  <a:gd name="T45" fmla="*/ 0 h 123"/>
                  <a:gd name="T46" fmla="*/ 1 w 152"/>
                  <a:gd name="T47" fmla="*/ 0 h 123"/>
                  <a:gd name="T48" fmla="*/ 1 w 152"/>
                  <a:gd name="T49" fmla="*/ 0 h 123"/>
                  <a:gd name="T50" fmla="*/ 1 w 152"/>
                  <a:gd name="T51" fmla="*/ 0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4" name="Freeform 77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1 h 122"/>
                  <a:gd name="T2" fmla="*/ 0 w 153"/>
                  <a:gd name="T3" fmla="*/ 1 h 122"/>
                  <a:gd name="T4" fmla="*/ 0 w 153"/>
                  <a:gd name="T5" fmla="*/ 1 h 122"/>
                  <a:gd name="T6" fmla="*/ 0 w 153"/>
                  <a:gd name="T7" fmla="*/ 1 h 122"/>
                  <a:gd name="T8" fmla="*/ 0 w 153"/>
                  <a:gd name="T9" fmla="*/ 0 h 122"/>
                  <a:gd name="T10" fmla="*/ 0 w 153"/>
                  <a:gd name="T11" fmla="*/ 0 h 122"/>
                  <a:gd name="T12" fmla="*/ 0 w 153"/>
                  <a:gd name="T13" fmla="*/ 1 h 122"/>
                  <a:gd name="T14" fmla="*/ 0 w 153"/>
                  <a:gd name="T15" fmla="*/ 1 h 122"/>
                  <a:gd name="T16" fmla="*/ 0 w 153"/>
                  <a:gd name="T17" fmla="*/ 1 h 122"/>
                  <a:gd name="T18" fmla="*/ 0 w 153"/>
                  <a:gd name="T19" fmla="*/ 1 h 122"/>
                  <a:gd name="T20" fmla="*/ 0 w 153"/>
                  <a:gd name="T21" fmla="*/ 1 h 122"/>
                  <a:gd name="T22" fmla="*/ 0 w 153"/>
                  <a:gd name="T23" fmla="*/ 1 h 122"/>
                  <a:gd name="T24" fmla="*/ 0 w 153"/>
                  <a:gd name="T25" fmla="*/ 1 h 122"/>
                  <a:gd name="T26" fmla="*/ 0 w 153"/>
                  <a:gd name="T27" fmla="*/ 1 h 122"/>
                  <a:gd name="T28" fmla="*/ 0 w 153"/>
                  <a:gd name="T29" fmla="*/ 1 h 122"/>
                  <a:gd name="T30" fmla="*/ 0 w 153"/>
                  <a:gd name="T31" fmla="*/ 1 h 122"/>
                  <a:gd name="T32" fmla="*/ 0 w 153"/>
                  <a:gd name="T33" fmla="*/ 1 h 122"/>
                  <a:gd name="T34" fmla="*/ 0 w 153"/>
                  <a:gd name="T35" fmla="*/ 1 h 122"/>
                  <a:gd name="T36" fmla="*/ 0 w 153"/>
                  <a:gd name="T37" fmla="*/ 1 h 122"/>
                  <a:gd name="T38" fmla="*/ 0 w 153"/>
                  <a:gd name="T39" fmla="*/ 1 h 122"/>
                  <a:gd name="T40" fmla="*/ 0 w 153"/>
                  <a:gd name="T41" fmla="*/ 1 h 122"/>
                  <a:gd name="T42" fmla="*/ 0 w 153"/>
                  <a:gd name="T43" fmla="*/ 1 h 122"/>
                  <a:gd name="T44" fmla="*/ 0 w 153"/>
                  <a:gd name="T45" fmla="*/ 1 h 122"/>
                  <a:gd name="T46" fmla="*/ 0 w 153"/>
                  <a:gd name="T47" fmla="*/ 1 h 122"/>
                  <a:gd name="T48" fmla="*/ 0 w 153"/>
                  <a:gd name="T49" fmla="*/ 1 h 122"/>
                  <a:gd name="T50" fmla="*/ 0 w 153"/>
                  <a:gd name="T51" fmla="*/ 1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5" name="Freeform 78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0 w 112"/>
                  <a:gd name="T1" fmla="*/ 0 h 156"/>
                  <a:gd name="T2" fmla="*/ 0 w 112"/>
                  <a:gd name="T3" fmla="*/ 0 h 156"/>
                  <a:gd name="T4" fmla="*/ 0 w 112"/>
                  <a:gd name="T5" fmla="*/ 1 h 156"/>
                  <a:gd name="T6" fmla="*/ 0 w 112"/>
                  <a:gd name="T7" fmla="*/ 1 h 156"/>
                  <a:gd name="T8" fmla="*/ 0 w 112"/>
                  <a:gd name="T9" fmla="*/ 1 h 156"/>
                  <a:gd name="T10" fmla="*/ 0 w 112"/>
                  <a:gd name="T11" fmla="*/ 1 h 156"/>
                  <a:gd name="T12" fmla="*/ 0 w 112"/>
                  <a:gd name="T13" fmla="*/ 1 h 156"/>
                  <a:gd name="T14" fmla="*/ 0 w 112"/>
                  <a:gd name="T15" fmla="*/ 1 h 156"/>
                  <a:gd name="T16" fmla="*/ 0 w 112"/>
                  <a:gd name="T17" fmla="*/ 1 h 156"/>
                  <a:gd name="T18" fmla="*/ 0 w 112"/>
                  <a:gd name="T19" fmla="*/ 1 h 156"/>
                  <a:gd name="T20" fmla="*/ 0 w 112"/>
                  <a:gd name="T21" fmla="*/ 1 h 156"/>
                  <a:gd name="T22" fmla="*/ 0 w 112"/>
                  <a:gd name="T23" fmla="*/ 1 h 156"/>
                  <a:gd name="T24" fmla="*/ 0 w 112"/>
                  <a:gd name="T25" fmla="*/ 1 h 156"/>
                  <a:gd name="T26" fmla="*/ 0 w 112"/>
                  <a:gd name="T27" fmla="*/ 1 h 156"/>
                  <a:gd name="T28" fmla="*/ 0 w 112"/>
                  <a:gd name="T29" fmla="*/ 1 h 156"/>
                  <a:gd name="T30" fmla="*/ 0 w 112"/>
                  <a:gd name="T31" fmla="*/ 1 h 156"/>
                  <a:gd name="T32" fmla="*/ 0 w 112"/>
                  <a:gd name="T33" fmla="*/ 1 h 156"/>
                  <a:gd name="T34" fmla="*/ 0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6" name="Freeform 79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0 w 151"/>
                  <a:gd name="T1" fmla="*/ 1 h 123"/>
                  <a:gd name="T2" fmla="*/ 0 w 151"/>
                  <a:gd name="T3" fmla="*/ 1 h 123"/>
                  <a:gd name="T4" fmla="*/ 0 w 151"/>
                  <a:gd name="T5" fmla="*/ 1 h 123"/>
                  <a:gd name="T6" fmla="*/ 0 w 151"/>
                  <a:gd name="T7" fmla="*/ 1 h 123"/>
                  <a:gd name="T8" fmla="*/ 0 w 151"/>
                  <a:gd name="T9" fmla="*/ 1 h 123"/>
                  <a:gd name="T10" fmla="*/ 0 w 151"/>
                  <a:gd name="T11" fmla="*/ 1 h 123"/>
                  <a:gd name="T12" fmla="*/ 0 w 151"/>
                  <a:gd name="T13" fmla="*/ 1 h 123"/>
                  <a:gd name="T14" fmla="*/ 0 w 151"/>
                  <a:gd name="T15" fmla="*/ 1 h 123"/>
                  <a:gd name="T16" fmla="*/ 0 w 151"/>
                  <a:gd name="T17" fmla="*/ 1 h 123"/>
                  <a:gd name="T18" fmla="*/ 0 w 151"/>
                  <a:gd name="T19" fmla="*/ 1 h 123"/>
                  <a:gd name="T20" fmla="*/ 0 w 151"/>
                  <a:gd name="T21" fmla="*/ 1 h 123"/>
                  <a:gd name="T22" fmla="*/ 0 w 151"/>
                  <a:gd name="T23" fmla="*/ 1 h 123"/>
                  <a:gd name="T24" fmla="*/ 0 w 151"/>
                  <a:gd name="T25" fmla="*/ 1 h 123"/>
                  <a:gd name="T26" fmla="*/ 0 w 151"/>
                  <a:gd name="T27" fmla="*/ 1 h 123"/>
                  <a:gd name="T28" fmla="*/ 0 w 151"/>
                  <a:gd name="T29" fmla="*/ 1 h 123"/>
                  <a:gd name="T30" fmla="*/ 0 w 151"/>
                  <a:gd name="T31" fmla="*/ 1 h 123"/>
                  <a:gd name="T32" fmla="*/ 0 w 151"/>
                  <a:gd name="T33" fmla="*/ 1 h 123"/>
                  <a:gd name="T34" fmla="*/ 0 w 151"/>
                  <a:gd name="T35" fmla="*/ 1 h 123"/>
                  <a:gd name="T36" fmla="*/ 0 w 151"/>
                  <a:gd name="T37" fmla="*/ 1 h 123"/>
                  <a:gd name="T38" fmla="*/ 0 w 151"/>
                  <a:gd name="T39" fmla="*/ 1 h 123"/>
                  <a:gd name="T40" fmla="*/ 0 w 151"/>
                  <a:gd name="T41" fmla="*/ 1 h 123"/>
                  <a:gd name="T42" fmla="*/ 0 w 151"/>
                  <a:gd name="T43" fmla="*/ 0 h 123"/>
                  <a:gd name="T44" fmla="*/ 0 w 151"/>
                  <a:gd name="T45" fmla="*/ 0 h 123"/>
                  <a:gd name="T46" fmla="*/ 0 w 151"/>
                  <a:gd name="T47" fmla="*/ 1 h 123"/>
                  <a:gd name="T48" fmla="*/ 0 w 151"/>
                  <a:gd name="T49" fmla="*/ 1 h 123"/>
                  <a:gd name="T50" fmla="*/ 0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7" name="Freeform 80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 w 152"/>
                  <a:gd name="T1" fmla="*/ 1 h 123"/>
                  <a:gd name="T2" fmla="*/ 1 w 152"/>
                  <a:gd name="T3" fmla="*/ 1 h 123"/>
                  <a:gd name="T4" fmla="*/ 1 w 152"/>
                  <a:gd name="T5" fmla="*/ 1 h 123"/>
                  <a:gd name="T6" fmla="*/ 1 w 152"/>
                  <a:gd name="T7" fmla="*/ 1 h 123"/>
                  <a:gd name="T8" fmla="*/ 1 w 152"/>
                  <a:gd name="T9" fmla="*/ 1 h 123"/>
                  <a:gd name="T10" fmla="*/ 1 w 152"/>
                  <a:gd name="T11" fmla="*/ 1 h 123"/>
                  <a:gd name="T12" fmla="*/ 1 w 152"/>
                  <a:gd name="T13" fmla="*/ 1 h 123"/>
                  <a:gd name="T14" fmla="*/ 1 w 152"/>
                  <a:gd name="T15" fmla="*/ 1 h 123"/>
                  <a:gd name="T16" fmla="*/ 1 w 152"/>
                  <a:gd name="T17" fmla="*/ 1 h 123"/>
                  <a:gd name="T18" fmla="*/ 1 w 152"/>
                  <a:gd name="T19" fmla="*/ 1 h 123"/>
                  <a:gd name="T20" fmla="*/ 1 w 152"/>
                  <a:gd name="T21" fmla="*/ 1 h 123"/>
                  <a:gd name="T22" fmla="*/ 1 w 152"/>
                  <a:gd name="T23" fmla="*/ 1 h 123"/>
                  <a:gd name="T24" fmla="*/ 1 w 152"/>
                  <a:gd name="T25" fmla="*/ 1 h 123"/>
                  <a:gd name="T26" fmla="*/ 1 w 152"/>
                  <a:gd name="T27" fmla="*/ 1 h 123"/>
                  <a:gd name="T28" fmla="*/ 1 w 152"/>
                  <a:gd name="T29" fmla="*/ 1 h 123"/>
                  <a:gd name="T30" fmla="*/ 0 w 152"/>
                  <a:gd name="T31" fmla="*/ 1 h 123"/>
                  <a:gd name="T32" fmla="*/ 1 w 152"/>
                  <a:gd name="T33" fmla="*/ 1 h 123"/>
                  <a:gd name="T34" fmla="*/ 1 w 152"/>
                  <a:gd name="T35" fmla="*/ 1 h 123"/>
                  <a:gd name="T36" fmla="*/ 1 w 152"/>
                  <a:gd name="T37" fmla="*/ 1 h 123"/>
                  <a:gd name="T38" fmla="*/ 1 w 152"/>
                  <a:gd name="T39" fmla="*/ 0 h 123"/>
                  <a:gd name="T40" fmla="*/ 1 w 152"/>
                  <a:gd name="T41" fmla="*/ 1 h 123"/>
                  <a:gd name="T42" fmla="*/ 1 w 152"/>
                  <a:gd name="T43" fmla="*/ 1 h 123"/>
                  <a:gd name="T44" fmla="*/ 1 w 152"/>
                  <a:gd name="T45" fmla="*/ 1 h 123"/>
                  <a:gd name="T46" fmla="*/ 1 w 152"/>
                  <a:gd name="T47" fmla="*/ 1 h 123"/>
                  <a:gd name="T48" fmla="*/ 1 w 152"/>
                  <a:gd name="T49" fmla="*/ 1 h 123"/>
                  <a:gd name="T50" fmla="*/ 1 w 152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8" name="Freeform 81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1 h 148"/>
                  <a:gd name="T2" fmla="*/ 0 w 136"/>
                  <a:gd name="T3" fmla="*/ 1 h 148"/>
                  <a:gd name="T4" fmla="*/ 1 w 136"/>
                  <a:gd name="T5" fmla="*/ 1 h 148"/>
                  <a:gd name="T6" fmla="*/ 1 w 136"/>
                  <a:gd name="T7" fmla="*/ 1 h 148"/>
                  <a:gd name="T8" fmla="*/ 1 w 136"/>
                  <a:gd name="T9" fmla="*/ 1 h 148"/>
                  <a:gd name="T10" fmla="*/ 1 w 136"/>
                  <a:gd name="T11" fmla="*/ 1 h 148"/>
                  <a:gd name="T12" fmla="*/ 1 w 136"/>
                  <a:gd name="T13" fmla="*/ 1 h 148"/>
                  <a:gd name="T14" fmla="*/ 1 w 136"/>
                  <a:gd name="T15" fmla="*/ 1 h 148"/>
                  <a:gd name="T16" fmla="*/ 1 w 136"/>
                  <a:gd name="T17" fmla="*/ 1 h 148"/>
                  <a:gd name="T18" fmla="*/ 1 w 136"/>
                  <a:gd name="T19" fmla="*/ 1 h 148"/>
                  <a:gd name="T20" fmla="*/ 1 w 136"/>
                  <a:gd name="T21" fmla="*/ 1 h 148"/>
                  <a:gd name="T22" fmla="*/ 1 w 136"/>
                  <a:gd name="T23" fmla="*/ 1 h 148"/>
                  <a:gd name="T24" fmla="*/ 1 w 136"/>
                  <a:gd name="T25" fmla="*/ 1 h 148"/>
                  <a:gd name="T26" fmla="*/ 1 w 136"/>
                  <a:gd name="T27" fmla="*/ 1 h 148"/>
                  <a:gd name="T28" fmla="*/ 1 w 136"/>
                  <a:gd name="T29" fmla="*/ 1 h 148"/>
                  <a:gd name="T30" fmla="*/ 1 w 136"/>
                  <a:gd name="T31" fmla="*/ 1 h 148"/>
                  <a:gd name="T32" fmla="*/ 1 w 136"/>
                  <a:gd name="T33" fmla="*/ 1 h 148"/>
                  <a:gd name="T34" fmla="*/ 1 w 136"/>
                  <a:gd name="T35" fmla="*/ 1 h 148"/>
                  <a:gd name="T36" fmla="*/ 1 w 136"/>
                  <a:gd name="T37" fmla="*/ 1 h 148"/>
                  <a:gd name="T38" fmla="*/ 1 w 136"/>
                  <a:gd name="T39" fmla="*/ 1 h 148"/>
                  <a:gd name="T40" fmla="*/ 1 w 136"/>
                  <a:gd name="T41" fmla="*/ 1 h 148"/>
                  <a:gd name="T42" fmla="*/ 1 w 136"/>
                  <a:gd name="T43" fmla="*/ 1 h 148"/>
                  <a:gd name="T44" fmla="*/ 1 w 136"/>
                  <a:gd name="T45" fmla="*/ 1 h 148"/>
                  <a:gd name="T46" fmla="*/ 1 w 136"/>
                  <a:gd name="T47" fmla="*/ 1 h 148"/>
                  <a:gd name="T48" fmla="*/ 1 w 136"/>
                  <a:gd name="T49" fmla="*/ 1 h 148"/>
                  <a:gd name="T50" fmla="*/ 1 w 136"/>
                  <a:gd name="T51" fmla="*/ 1 h 148"/>
                  <a:gd name="T52" fmla="*/ 1 w 136"/>
                  <a:gd name="T53" fmla="*/ 1 h 148"/>
                  <a:gd name="T54" fmla="*/ 1 w 136"/>
                  <a:gd name="T55" fmla="*/ 1 h 148"/>
                  <a:gd name="T56" fmla="*/ 1 w 136"/>
                  <a:gd name="T57" fmla="*/ 1 h 148"/>
                  <a:gd name="T58" fmla="*/ 1 w 136"/>
                  <a:gd name="T59" fmla="*/ 1 h 148"/>
                  <a:gd name="T60" fmla="*/ 1 w 136"/>
                  <a:gd name="T61" fmla="*/ 1 h 148"/>
                  <a:gd name="T62" fmla="*/ 1 w 136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9" name="Freeform 82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1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0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0" name="Freeform 83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1 h 147"/>
                  <a:gd name="T2" fmla="*/ 0 w 136"/>
                  <a:gd name="T3" fmla="*/ 1 h 147"/>
                  <a:gd name="T4" fmla="*/ 1 w 136"/>
                  <a:gd name="T5" fmla="*/ 1 h 147"/>
                  <a:gd name="T6" fmla="*/ 1 w 136"/>
                  <a:gd name="T7" fmla="*/ 1 h 147"/>
                  <a:gd name="T8" fmla="*/ 1 w 136"/>
                  <a:gd name="T9" fmla="*/ 1 h 147"/>
                  <a:gd name="T10" fmla="*/ 1 w 136"/>
                  <a:gd name="T11" fmla="*/ 1 h 147"/>
                  <a:gd name="T12" fmla="*/ 1 w 136"/>
                  <a:gd name="T13" fmla="*/ 1 h 147"/>
                  <a:gd name="T14" fmla="*/ 1 w 136"/>
                  <a:gd name="T15" fmla="*/ 1 h 147"/>
                  <a:gd name="T16" fmla="*/ 1 w 136"/>
                  <a:gd name="T17" fmla="*/ 1 h 147"/>
                  <a:gd name="T18" fmla="*/ 1 w 136"/>
                  <a:gd name="T19" fmla="*/ 1 h 147"/>
                  <a:gd name="T20" fmla="*/ 1 w 136"/>
                  <a:gd name="T21" fmla="*/ 1 h 147"/>
                  <a:gd name="T22" fmla="*/ 1 w 136"/>
                  <a:gd name="T23" fmla="*/ 1 h 147"/>
                  <a:gd name="T24" fmla="*/ 1 w 136"/>
                  <a:gd name="T25" fmla="*/ 1 h 147"/>
                  <a:gd name="T26" fmla="*/ 1 w 136"/>
                  <a:gd name="T27" fmla="*/ 1 h 147"/>
                  <a:gd name="T28" fmla="*/ 1 w 136"/>
                  <a:gd name="T29" fmla="*/ 1 h 147"/>
                  <a:gd name="T30" fmla="*/ 1 w 136"/>
                  <a:gd name="T31" fmla="*/ 1 h 147"/>
                  <a:gd name="T32" fmla="*/ 1 w 136"/>
                  <a:gd name="T33" fmla="*/ 1 h 147"/>
                  <a:gd name="T34" fmla="*/ 1 w 136"/>
                  <a:gd name="T35" fmla="*/ 1 h 147"/>
                  <a:gd name="T36" fmla="*/ 1 w 136"/>
                  <a:gd name="T37" fmla="*/ 1 h 147"/>
                  <a:gd name="T38" fmla="*/ 1 w 136"/>
                  <a:gd name="T39" fmla="*/ 1 h 147"/>
                  <a:gd name="T40" fmla="*/ 1 w 136"/>
                  <a:gd name="T41" fmla="*/ 1 h 147"/>
                  <a:gd name="T42" fmla="*/ 1 w 136"/>
                  <a:gd name="T43" fmla="*/ 1 h 147"/>
                  <a:gd name="T44" fmla="*/ 1 w 136"/>
                  <a:gd name="T45" fmla="*/ 1 h 147"/>
                  <a:gd name="T46" fmla="*/ 1 w 136"/>
                  <a:gd name="T47" fmla="*/ 1 h 147"/>
                  <a:gd name="T48" fmla="*/ 1 w 136"/>
                  <a:gd name="T49" fmla="*/ 1 h 147"/>
                  <a:gd name="T50" fmla="*/ 1 w 136"/>
                  <a:gd name="T51" fmla="*/ 1 h 147"/>
                  <a:gd name="T52" fmla="*/ 1 w 136"/>
                  <a:gd name="T53" fmla="*/ 1 h 147"/>
                  <a:gd name="T54" fmla="*/ 1 w 136"/>
                  <a:gd name="T55" fmla="*/ 1 h 147"/>
                  <a:gd name="T56" fmla="*/ 1 w 136"/>
                  <a:gd name="T57" fmla="*/ 1 h 147"/>
                  <a:gd name="T58" fmla="*/ 1 w 136"/>
                  <a:gd name="T59" fmla="*/ 1 h 147"/>
                  <a:gd name="T60" fmla="*/ 1 w 136"/>
                  <a:gd name="T61" fmla="*/ 1 h 147"/>
                  <a:gd name="T62" fmla="*/ 1 w 136"/>
                  <a:gd name="T63" fmla="*/ 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1" name="Freeform 84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1 w 39"/>
                  <a:gd name="T1" fmla="*/ 1 h 39"/>
                  <a:gd name="T2" fmla="*/ 1 w 39"/>
                  <a:gd name="T3" fmla="*/ 1 h 39"/>
                  <a:gd name="T4" fmla="*/ 1 w 39"/>
                  <a:gd name="T5" fmla="*/ 1 h 39"/>
                  <a:gd name="T6" fmla="*/ 1 w 39"/>
                  <a:gd name="T7" fmla="*/ 1 h 39"/>
                  <a:gd name="T8" fmla="*/ 1 w 39"/>
                  <a:gd name="T9" fmla="*/ 1 h 39"/>
                  <a:gd name="T10" fmla="*/ 1 w 39"/>
                  <a:gd name="T11" fmla="*/ 1 h 39"/>
                  <a:gd name="T12" fmla="*/ 1 w 39"/>
                  <a:gd name="T13" fmla="*/ 1 h 39"/>
                  <a:gd name="T14" fmla="*/ 1 w 39"/>
                  <a:gd name="T15" fmla="*/ 1 h 39"/>
                  <a:gd name="T16" fmla="*/ 1 w 39"/>
                  <a:gd name="T17" fmla="*/ 0 h 39"/>
                  <a:gd name="T18" fmla="*/ 1 w 39"/>
                  <a:gd name="T19" fmla="*/ 1 h 39"/>
                  <a:gd name="T20" fmla="*/ 1 w 39"/>
                  <a:gd name="T21" fmla="*/ 1 h 39"/>
                  <a:gd name="T22" fmla="*/ 1 w 39"/>
                  <a:gd name="T23" fmla="*/ 1 h 39"/>
                  <a:gd name="T24" fmla="*/ 0 w 39"/>
                  <a:gd name="T25" fmla="*/ 1 h 39"/>
                  <a:gd name="T26" fmla="*/ 1 w 39"/>
                  <a:gd name="T27" fmla="*/ 1 h 39"/>
                  <a:gd name="T28" fmla="*/ 1 w 39"/>
                  <a:gd name="T29" fmla="*/ 1 h 39"/>
                  <a:gd name="T30" fmla="*/ 1 w 39"/>
                  <a:gd name="T31" fmla="*/ 1 h 39"/>
                  <a:gd name="T32" fmla="*/ 1 w 39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2" name="Freeform 85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3" name="Freeform 86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4" name="Freeform 87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5" name="Freeform 88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6" name="Freeform 89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7" name="Freeform 90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8" name="Freeform 91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9" name="Freeform 92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0" name="Freeform 93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1" name="Freeform 94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2" name="Freeform 95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3" name="Freeform 96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4" name="Freeform 97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5" name="Freeform 98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6" name="Freeform 99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1 w 58"/>
                  <a:gd name="T1" fmla="*/ 0 h 60"/>
                  <a:gd name="T2" fmla="*/ 1 w 58"/>
                  <a:gd name="T3" fmla="*/ 0 h 60"/>
                  <a:gd name="T4" fmla="*/ 1 w 58"/>
                  <a:gd name="T5" fmla="*/ 0 h 60"/>
                  <a:gd name="T6" fmla="*/ 1 w 58"/>
                  <a:gd name="T7" fmla="*/ 0 h 60"/>
                  <a:gd name="T8" fmla="*/ 1 w 58"/>
                  <a:gd name="T9" fmla="*/ 0 h 60"/>
                  <a:gd name="T10" fmla="*/ 1 w 58"/>
                  <a:gd name="T11" fmla="*/ 0 h 60"/>
                  <a:gd name="T12" fmla="*/ 1 w 58"/>
                  <a:gd name="T13" fmla="*/ 0 h 60"/>
                  <a:gd name="T14" fmla="*/ 1 w 58"/>
                  <a:gd name="T15" fmla="*/ 0 h 60"/>
                  <a:gd name="T16" fmla="*/ 1 w 58"/>
                  <a:gd name="T17" fmla="*/ 0 h 60"/>
                  <a:gd name="T18" fmla="*/ 1 w 58"/>
                  <a:gd name="T19" fmla="*/ 0 h 60"/>
                  <a:gd name="T20" fmla="*/ 1 w 58"/>
                  <a:gd name="T21" fmla="*/ 0 h 60"/>
                  <a:gd name="T22" fmla="*/ 1 w 58"/>
                  <a:gd name="T23" fmla="*/ 0 h 60"/>
                  <a:gd name="T24" fmla="*/ 0 w 58"/>
                  <a:gd name="T25" fmla="*/ 0 h 60"/>
                  <a:gd name="T26" fmla="*/ 0 w 58"/>
                  <a:gd name="T27" fmla="*/ 0 h 60"/>
                  <a:gd name="T28" fmla="*/ 1 w 58"/>
                  <a:gd name="T29" fmla="*/ 0 h 60"/>
                  <a:gd name="T30" fmla="*/ 1 w 58"/>
                  <a:gd name="T31" fmla="*/ 0 h 60"/>
                  <a:gd name="T32" fmla="*/ 1 w 58"/>
                  <a:gd name="T33" fmla="*/ 0 h 60"/>
                  <a:gd name="T34" fmla="*/ 1 w 58"/>
                  <a:gd name="T35" fmla="*/ 0 h 60"/>
                  <a:gd name="T36" fmla="*/ 1 w 58"/>
                  <a:gd name="T37" fmla="*/ 0 h 60"/>
                  <a:gd name="T38" fmla="*/ 1 w 58"/>
                  <a:gd name="T39" fmla="*/ 0 h 60"/>
                  <a:gd name="T40" fmla="*/ 1 w 58"/>
                  <a:gd name="T41" fmla="*/ 0 h 60"/>
                  <a:gd name="T42" fmla="*/ 1 w 58"/>
                  <a:gd name="T43" fmla="*/ 0 h 60"/>
                  <a:gd name="T44" fmla="*/ 1 w 58"/>
                  <a:gd name="T45" fmla="*/ 0 h 60"/>
                  <a:gd name="T46" fmla="*/ 1 w 58"/>
                  <a:gd name="T47" fmla="*/ 0 h 60"/>
                  <a:gd name="T48" fmla="*/ 1 w 58"/>
                  <a:gd name="T49" fmla="*/ 0 h 60"/>
                  <a:gd name="T50" fmla="*/ 1 w 58"/>
                  <a:gd name="T51" fmla="*/ 0 h 60"/>
                  <a:gd name="T52" fmla="*/ 1 w 58"/>
                  <a:gd name="T53" fmla="*/ 0 h 60"/>
                  <a:gd name="T54" fmla="*/ 1 w 58"/>
                  <a:gd name="T55" fmla="*/ 0 h 60"/>
                  <a:gd name="T56" fmla="*/ 1 w 58"/>
                  <a:gd name="T57" fmla="*/ 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7" name="Freeform 100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 w 28"/>
                  <a:gd name="T1" fmla="*/ 1 h 30"/>
                  <a:gd name="T2" fmla="*/ 1 w 28"/>
                  <a:gd name="T3" fmla="*/ 1 h 30"/>
                  <a:gd name="T4" fmla="*/ 1 w 28"/>
                  <a:gd name="T5" fmla="*/ 1 h 30"/>
                  <a:gd name="T6" fmla="*/ 1 w 28"/>
                  <a:gd name="T7" fmla="*/ 1 h 30"/>
                  <a:gd name="T8" fmla="*/ 1 w 28"/>
                  <a:gd name="T9" fmla="*/ 1 h 30"/>
                  <a:gd name="T10" fmla="*/ 1 w 28"/>
                  <a:gd name="T11" fmla="*/ 1 h 30"/>
                  <a:gd name="T12" fmla="*/ 1 w 28"/>
                  <a:gd name="T13" fmla="*/ 1 h 30"/>
                  <a:gd name="T14" fmla="*/ 0 w 28"/>
                  <a:gd name="T15" fmla="*/ 1 h 30"/>
                  <a:gd name="T16" fmla="*/ 0 w 28"/>
                  <a:gd name="T17" fmla="*/ 1 h 30"/>
                  <a:gd name="T18" fmla="*/ 0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0 h 30"/>
                  <a:gd name="T32" fmla="*/ 1 w 28"/>
                  <a:gd name="T33" fmla="*/ 0 h 30"/>
                  <a:gd name="T34" fmla="*/ 1 w 28"/>
                  <a:gd name="T35" fmla="*/ 0 h 30"/>
                  <a:gd name="T36" fmla="*/ 1 w 28"/>
                  <a:gd name="T37" fmla="*/ 1 h 30"/>
                  <a:gd name="T38" fmla="*/ 1 w 28"/>
                  <a:gd name="T39" fmla="*/ 1 h 30"/>
                  <a:gd name="T40" fmla="*/ 1 w 28"/>
                  <a:gd name="T41" fmla="*/ 1 h 30"/>
                  <a:gd name="T42" fmla="*/ 1 w 28"/>
                  <a:gd name="T43" fmla="*/ 1 h 30"/>
                  <a:gd name="T44" fmla="*/ 1 w 28"/>
                  <a:gd name="T45" fmla="*/ 1 h 30"/>
                  <a:gd name="T46" fmla="*/ 1 w 28"/>
                  <a:gd name="T47" fmla="*/ 1 h 30"/>
                  <a:gd name="T48" fmla="*/ 1 w 28"/>
                  <a:gd name="T49" fmla="*/ 1 h 30"/>
                  <a:gd name="T50" fmla="*/ 1 w 28"/>
                  <a:gd name="T51" fmla="*/ 1 h 30"/>
                  <a:gd name="T52" fmla="*/ 1 w 28"/>
                  <a:gd name="T53" fmla="*/ 1 h 30"/>
                  <a:gd name="T54" fmla="*/ 1 w 28"/>
                  <a:gd name="T55" fmla="*/ 1 h 30"/>
                  <a:gd name="T56" fmla="*/ 1 w 28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8" name="Freeform 101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0 w 60"/>
                  <a:gd name="T1" fmla="*/ 1 h 60"/>
                  <a:gd name="T2" fmla="*/ 0 w 60"/>
                  <a:gd name="T3" fmla="*/ 1 h 60"/>
                  <a:gd name="T4" fmla="*/ 0 w 60"/>
                  <a:gd name="T5" fmla="*/ 1 h 60"/>
                  <a:gd name="T6" fmla="*/ 0 w 60"/>
                  <a:gd name="T7" fmla="*/ 1 h 60"/>
                  <a:gd name="T8" fmla="*/ 0 w 60"/>
                  <a:gd name="T9" fmla="*/ 1 h 60"/>
                  <a:gd name="T10" fmla="*/ 0 w 60"/>
                  <a:gd name="T11" fmla="*/ 1 h 60"/>
                  <a:gd name="T12" fmla="*/ 0 w 60"/>
                  <a:gd name="T13" fmla="*/ 1 h 60"/>
                  <a:gd name="T14" fmla="*/ 0 w 60"/>
                  <a:gd name="T15" fmla="*/ 1 h 60"/>
                  <a:gd name="T16" fmla="*/ 0 w 60"/>
                  <a:gd name="T17" fmla="*/ 0 h 60"/>
                  <a:gd name="T18" fmla="*/ 0 w 60"/>
                  <a:gd name="T19" fmla="*/ 1 h 60"/>
                  <a:gd name="T20" fmla="*/ 0 w 60"/>
                  <a:gd name="T21" fmla="*/ 1 h 60"/>
                  <a:gd name="T22" fmla="*/ 0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0 w 60"/>
                  <a:gd name="T29" fmla="*/ 1 h 60"/>
                  <a:gd name="T30" fmla="*/ 0 w 60"/>
                  <a:gd name="T31" fmla="*/ 1 h 60"/>
                  <a:gd name="T32" fmla="*/ 0 w 60"/>
                  <a:gd name="T33" fmla="*/ 1 h 60"/>
                  <a:gd name="T34" fmla="*/ 0 w 60"/>
                  <a:gd name="T35" fmla="*/ 1 h 60"/>
                  <a:gd name="T36" fmla="*/ 0 w 60"/>
                  <a:gd name="T37" fmla="*/ 1 h 60"/>
                  <a:gd name="T38" fmla="*/ 0 w 60"/>
                  <a:gd name="T39" fmla="*/ 1 h 60"/>
                  <a:gd name="T40" fmla="*/ 0 w 60"/>
                  <a:gd name="T41" fmla="*/ 1 h 60"/>
                  <a:gd name="T42" fmla="*/ 0 w 60"/>
                  <a:gd name="T43" fmla="*/ 1 h 60"/>
                  <a:gd name="T44" fmla="*/ 0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0 w 60"/>
                  <a:gd name="T53" fmla="*/ 1 h 60"/>
                  <a:gd name="T54" fmla="*/ 0 w 60"/>
                  <a:gd name="T55" fmla="*/ 1 h 60"/>
                  <a:gd name="T56" fmla="*/ 0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9" name="Freeform 102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0" name="Freeform 103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1" name="Freeform 104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2" name="Freeform 105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1 w 60"/>
                  <a:gd name="T1" fmla="*/ 1 h 57"/>
                  <a:gd name="T2" fmla="*/ 1 w 60"/>
                  <a:gd name="T3" fmla="*/ 1 h 57"/>
                  <a:gd name="T4" fmla="*/ 1 w 60"/>
                  <a:gd name="T5" fmla="*/ 1 h 57"/>
                  <a:gd name="T6" fmla="*/ 1 w 60"/>
                  <a:gd name="T7" fmla="*/ 1 h 57"/>
                  <a:gd name="T8" fmla="*/ 1 w 60"/>
                  <a:gd name="T9" fmla="*/ 1 h 57"/>
                  <a:gd name="T10" fmla="*/ 1 w 60"/>
                  <a:gd name="T11" fmla="*/ 1 h 57"/>
                  <a:gd name="T12" fmla="*/ 1 w 60"/>
                  <a:gd name="T13" fmla="*/ 1 h 57"/>
                  <a:gd name="T14" fmla="*/ 1 w 60"/>
                  <a:gd name="T15" fmla="*/ 0 h 57"/>
                  <a:gd name="T16" fmla="*/ 1 w 60"/>
                  <a:gd name="T17" fmla="*/ 0 h 57"/>
                  <a:gd name="T18" fmla="*/ 1 w 60"/>
                  <a:gd name="T19" fmla="*/ 1 h 57"/>
                  <a:gd name="T20" fmla="*/ 1 w 60"/>
                  <a:gd name="T21" fmla="*/ 1 h 57"/>
                  <a:gd name="T22" fmla="*/ 1 w 60"/>
                  <a:gd name="T23" fmla="*/ 1 h 57"/>
                  <a:gd name="T24" fmla="*/ 0 w 60"/>
                  <a:gd name="T25" fmla="*/ 1 h 57"/>
                  <a:gd name="T26" fmla="*/ 1 w 60"/>
                  <a:gd name="T27" fmla="*/ 1 h 57"/>
                  <a:gd name="T28" fmla="*/ 1 w 60"/>
                  <a:gd name="T29" fmla="*/ 1 h 57"/>
                  <a:gd name="T30" fmla="*/ 1 w 60"/>
                  <a:gd name="T31" fmla="*/ 1 h 57"/>
                  <a:gd name="T32" fmla="*/ 1 w 60"/>
                  <a:gd name="T33" fmla="*/ 1 h 57"/>
                  <a:gd name="T34" fmla="*/ 1 w 60"/>
                  <a:gd name="T35" fmla="*/ 1 h 57"/>
                  <a:gd name="T36" fmla="*/ 1 w 60"/>
                  <a:gd name="T37" fmla="*/ 1 h 57"/>
                  <a:gd name="T38" fmla="*/ 1 w 60"/>
                  <a:gd name="T39" fmla="*/ 1 h 57"/>
                  <a:gd name="T40" fmla="*/ 1 w 60"/>
                  <a:gd name="T41" fmla="*/ 1 h 57"/>
                  <a:gd name="T42" fmla="*/ 1 w 60"/>
                  <a:gd name="T43" fmla="*/ 1 h 57"/>
                  <a:gd name="T44" fmla="*/ 1 w 60"/>
                  <a:gd name="T45" fmla="*/ 1 h 57"/>
                  <a:gd name="T46" fmla="*/ 1 w 60"/>
                  <a:gd name="T47" fmla="*/ 1 h 57"/>
                  <a:gd name="T48" fmla="*/ 1 w 60"/>
                  <a:gd name="T49" fmla="*/ 1 h 57"/>
                  <a:gd name="T50" fmla="*/ 1 w 60"/>
                  <a:gd name="T51" fmla="*/ 1 h 57"/>
                  <a:gd name="T52" fmla="*/ 1 w 60"/>
                  <a:gd name="T53" fmla="*/ 1 h 57"/>
                  <a:gd name="T54" fmla="*/ 1 w 60"/>
                  <a:gd name="T55" fmla="*/ 1 h 57"/>
                  <a:gd name="T56" fmla="*/ 1 w 60"/>
                  <a:gd name="T57" fmla="*/ 1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3" name="Freeform 106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 w 30"/>
                  <a:gd name="T1" fmla="*/ 1 h 27"/>
                  <a:gd name="T2" fmla="*/ 1 w 30"/>
                  <a:gd name="T3" fmla="*/ 1 h 27"/>
                  <a:gd name="T4" fmla="*/ 1 w 30"/>
                  <a:gd name="T5" fmla="*/ 1 h 27"/>
                  <a:gd name="T6" fmla="*/ 1 w 30"/>
                  <a:gd name="T7" fmla="*/ 1 h 27"/>
                  <a:gd name="T8" fmla="*/ 1 w 30"/>
                  <a:gd name="T9" fmla="*/ 1 h 27"/>
                  <a:gd name="T10" fmla="*/ 1 w 30"/>
                  <a:gd name="T11" fmla="*/ 1 h 27"/>
                  <a:gd name="T12" fmla="*/ 1 w 30"/>
                  <a:gd name="T13" fmla="*/ 1 h 27"/>
                  <a:gd name="T14" fmla="*/ 0 w 30"/>
                  <a:gd name="T15" fmla="*/ 1 h 27"/>
                  <a:gd name="T16" fmla="*/ 0 w 30"/>
                  <a:gd name="T17" fmla="*/ 1 h 27"/>
                  <a:gd name="T18" fmla="*/ 0 w 30"/>
                  <a:gd name="T19" fmla="*/ 1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1 w 30"/>
                  <a:gd name="T29" fmla="*/ 0 h 27"/>
                  <a:gd name="T30" fmla="*/ 1 w 30"/>
                  <a:gd name="T31" fmla="*/ 0 h 27"/>
                  <a:gd name="T32" fmla="*/ 1 w 30"/>
                  <a:gd name="T33" fmla="*/ 0 h 27"/>
                  <a:gd name="T34" fmla="*/ 1 w 30"/>
                  <a:gd name="T35" fmla="*/ 0 h 27"/>
                  <a:gd name="T36" fmla="*/ 1 w 30"/>
                  <a:gd name="T37" fmla="*/ 0 h 27"/>
                  <a:gd name="T38" fmla="*/ 1 w 30"/>
                  <a:gd name="T39" fmla="*/ 1 h 27"/>
                  <a:gd name="T40" fmla="*/ 1 w 30"/>
                  <a:gd name="T41" fmla="*/ 1 h 27"/>
                  <a:gd name="T42" fmla="*/ 1 w 30"/>
                  <a:gd name="T43" fmla="*/ 1 h 27"/>
                  <a:gd name="T44" fmla="*/ 1 w 30"/>
                  <a:gd name="T45" fmla="*/ 1 h 27"/>
                  <a:gd name="T46" fmla="*/ 1 w 30"/>
                  <a:gd name="T47" fmla="*/ 1 h 27"/>
                  <a:gd name="T48" fmla="*/ 1 w 30"/>
                  <a:gd name="T49" fmla="*/ 1 h 27"/>
                  <a:gd name="T50" fmla="*/ 1 w 30"/>
                  <a:gd name="T51" fmla="*/ 1 h 27"/>
                  <a:gd name="T52" fmla="*/ 1 w 30"/>
                  <a:gd name="T53" fmla="*/ 1 h 27"/>
                  <a:gd name="T54" fmla="*/ 1 w 30"/>
                  <a:gd name="T55" fmla="*/ 1 h 27"/>
                  <a:gd name="T56" fmla="*/ 1 w 30"/>
                  <a:gd name="T57" fmla="*/ 1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4" name="Freeform 107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5" name="Freeform 108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6" name="Freeform 109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7" name="Freeform 110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8" name="Freeform 111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1 w 59"/>
                  <a:gd name="T1" fmla="*/ 0 h 59"/>
                  <a:gd name="T2" fmla="*/ 1 w 59"/>
                  <a:gd name="T3" fmla="*/ 0 h 59"/>
                  <a:gd name="T4" fmla="*/ 1 w 59"/>
                  <a:gd name="T5" fmla="*/ 0 h 59"/>
                  <a:gd name="T6" fmla="*/ 1 w 59"/>
                  <a:gd name="T7" fmla="*/ 0 h 59"/>
                  <a:gd name="T8" fmla="*/ 1 w 59"/>
                  <a:gd name="T9" fmla="*/ 0 h 59"/>
                  <a:gd name="T10" fmla="*/ 1 w 59"/>
                  <a:gd name="T11" fmla="*/ 0 h 59"/>
                  <a:gd name="T12" fmla="*/ 1 w 59"/>
                  <a:gd name="T13" fmla="*/ 0 h 59"/>
                  <a:gd name="T14" fmla="*/ 1 w 59"/>
                  <a:gd name="T15" fmla="*/ 0 h 59"/>
                  <a:gd name="T16" fmla="*/ 1 w 59"/>
                  <a:gd name="T17" fmla="*/ 0 h 59"/>
                  <a:gd name="T18" fmla="*/ 1 w 59"/>
                  <a:gd name="T19" fmla="*/ 0 h 59"/>
                  <a:gd name="T20" fmla="*/ 1 w 59"/>
                  <a:gd name="T21" fmla="*/ 0 h 59"/>
                  <a:gd name="T22" fmla="*/ 1 w 59"/>
                  <a:gd name="T23" fmla="*/ 0 h 59"/>
                  <a:gd name="T24" fmla="*/ 0 w 59"/>
                  <a:gd name="T25" fmla="*/ 0 h 59"/>
                  <a:gd name="T26" fmla="*/ 1 w 59"/>
                  <a:gd name="T27" fmla="*/ 0 h 59"/>
                  <a:gd name="T28" fmla="*/ 1 w 59"/>
                  <a:gd name="T29" fmla="*/ 0 h 59"/>
                  <a:gd name="T30" fmla="*/ 1 w 59"/>
                  <a:gd name="T31" fmla="*/ 0 h 59"/>
                  <a:gd name="T32" fmla="*/ 1 w 59"/>
                  <a:gd name="T33" fmla="*/ 0 h 59"/>
                  <a:gd name="T34" fmla="*/ 1 w 59"/>
                  <a:gd name="T35" fmla="*/ 0 h 59"/>
                  <a:gd name="T36" fmla="*/ 1 w 59"/>
                  <a:gd name="T37" fmla="*/ 0 h 59"/>
                  <a:gd name="T38" fmla="*/ 1 w 59"/>
                  <a:gd name="T39" fmla="*/ 0 h 59"/>
                  <a:gd name="T40" fmla="*/ 1 w 59"/>
                  <a:gd name="T41" fmla="*/ 0 h 59"/>
                  <a:gd name="T42" fmla="*/ 1 w 59"/>
                  <a:gd name="T43" fmla="*/ 0 h 59"/>
                  <a:gd name="T44" fmla="*/ 1 w 59"/>
                  <a:gd name="T45" fmla="*/ 0 h 59"/>
                  <a:gd name="T46" fmla="*/ 1 w 59"/>
                  <a:gd name="T47" fmla="*/ 0 h 59"/>
                  <a:gd name="T48" fmla="*/ 1 w 59"/>
                  <a:gd name="T49" fmla="*/ 0 h 59"/>
                  <a:gd name="T50" fmla="*/ 1 w 59"/>
                  <a:gd name="T51" fmla="*/ 0 h 59"/>
                  <a:gd name="T52" fmla="*/ 1 w 59"/>
                  <a:gd name="T53" fmla="*/ 0 h 59"/>
                  <a:gd name="T54" fmla="*/ 1 w 59"/>
                  <a:gd name="T55" fmla="*/ 0 h 59"/>
                  <a:gd name="T56" fmla="*/ 1 w 59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9" name="Freeform 112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0" name="Freeform 113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1" name="Freeform 114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2" name="Freeform 115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3" name="Freeform 116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4" name="Freeform 117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5" name="Freeform 118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6" name="Freeform 119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1 w 58"/>
                  <a:gd name="T1" fmla="*/ 1 h 58"/>
                  <a:gd name="T2" fmla="*/ 1 w 58"/>
                  <a:gd name="T3" fmla="*/ 1 h 58"/>
                  <a:gd name="T4" fmla="*/ 1 w 58"/>
                  <a:gd name="T5" fmla="*/ 1 h 58"/>
                  <a:gd name="T6" fmla="*/ 1 w 58"/>
                  <a:gd name="T7" fmla="*/ 1 h 58"/>
                  <a:gd name="T8" fmla="*/ 1 w 58"/>
                  <a:gd name="T9" fmla="*/ 1 h 58"/>
                  <a:gd name="T10" fmla="*/ 1 w 58"/>
                  <a:gd name="T11" fmla="*/ 1 h 58"/>
                  <a:gd name="T12" fmla="*/ 1 w 58"/>
                  <a:gd name="T13" fmla="*/ 1 h 58"/>
                  <a:gd name="T14" fmla="*/ 1 w 58"/>
                  <a:gd name="T15" fmla="*/ 0 h 58"/>
                  <a:gd name="T16" fmla="*/ 1 w 58"/>
                  <a:gd name="T17" fmla="*/ 0 h 58"/>
                  <a:gd name="T18" fmla="*/ 1 w 58"/>
                  <a:gd name="T19" fmla="*/ 1 h 58"/>
                  <a:gd name="T20" fmla="*/ 1 w 58"/>
                  <a:gd name="T21" fmla="*/ 1 h 58"/>
                  <a:gd name="T22" fmla="*/ 1 w 58"/>
                  <a:gd name="T23" fmla="*/ 1 h 58"/>
                  <a:gd name="T24" fmla="*/ 0 w 58"/>
                  <a:gd name="T25" fmla="*/ 1 h 58"/>
                  <a:gd name="T26" fmla="*/ 0 w 58"/>
                  <a:gd name="T27" fmla="*/ 1 h 58"/>
                  <a:gd name="T28" fmla="*/ 1 w 58"/>
                  <a:gd name="T29" fmla="*/ 1 h 58"/>
                  <a:gd name="T30" fmla="*/ 1 w 58"/>
                  <a:gd name="T31" fmla="*/ 1 h 58"/>
                  <a:gd name="T32" fmla="*/ 1 w 58"/>
                  <a:gd name="T33" fmla="*/ 1 h 58"/>
                  <a:gd name="T34" fmla="*/ 1 w 58"/>
                  <a:gd name="T35" fmla="*/ 1 h 58"/>
                  <a:gd name="T36" fmla="*/ 1 w 58"/>
                  <a:gd name="T37" fmla="*/ 1 h 58"/>
                  <a:gd name="T38" fmla="*/ 1 w 58"/>
                  <a:gd name="T39" fmla="*/ 1 h 58"/>
                  <a:gd name="T40" fmla="*/ 1 w 58"/>
                  <a:gd name="T41" fmla="*/ 1 h 58"/>
                  <a:gd name="T42" fmla="*/ 1 w 58"/>
                  <a:gd name="T43" fmla="*/ 1 h 58"/>
                  <a:gd name="T44" fmla="*/ 1 w 58"/>
                  <a:gd name="T45" fmla="*/ 1 h 58"/>
                  <a:gd name="T46" fmla="*/ 1 w 58"/>
                  <a:gd name="T47" fmla="*/ 1 h 58"/>
                  <a:gd name="T48" fmla="*/ 1 w 58"/>
                  <a:gd name="T49" fmla="*/ 1 h 58"/>
                  <a:gd name="T50" fmla="*/ 1 w 58"/>
                  <a:gd name="T51" fmla="*/ 1 h 58"/>
                  <a:gd name="T52" fmla="*/ 1 w 58"/>
                  <a:gd name="T53" fmla="*/ 1 h 58"/>
                  <a:gd name="T54" fmla="*/ 1 w 58"/>
                  <a:gd name="T55" fmla="*/ 1 h 58"/>
                  <a:gd name="T56" fmla="*/ 1 w 58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7" name="Freeform 120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8" name="Freeform 121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9" name="Freeform 122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0" name="Freeform 123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1" name="Freeform 124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2" name="Freeform 125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3" name="Freeform 126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4" name="Freeform 127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5" name="Freeform 128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6" name="Freeform 129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0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0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7" name="Freeform 130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8" name="Freeform 131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9" name="Freeform 132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0" name="Freeform 133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1" name="Freeform 134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2" name="Freeform 135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3" name="Freeform 136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 w 28"/>
                  <a:gd name="T1" fmla="*/ 0 h 29"/>
                  <a:gd name="T2" fmla="*/ 1 w 28"/>
                  <a:gd name="T3" fmla="*/ 0 h 29"/>
                  <a:gd name="T4" fmla="*/ 1 w 28"/>
                  <a:gd name="T5" fmla="*/ 0 h 29"/>
                  <a:gd name="T6" fmla="*/ 1 w 28"/>
                  <a:gd name="T7" fmla="*/ 0 h 29"/>
                  <a:gd name="T8" fmla="*/ 1 w 28"/>
                  <a:gd name="T9" fmla="*/ 0 h 29"/>
                  <a:gd name="T10" fmla="*/ 1 w 28"/>
                  <a:gd name="T11" fmla="*/ 0 h 29"/>
                  <a:gd name="T12" fmla="*/ 1 w 28"/>
                  <a:gd name="T13" fmla="*/ 0 h 29"/>
                  <a:gd name="T14" fmla="*/ 0 w 28"/>
                  <a:gd name="T15" fmla="*/ 0 h 29"/>
                  <a:gd name="T16" fmla="*/ 0 w 28"/>
                  <a:gd name="T17" fmla="*/ 0 h 29"/>
                  <a:gd name="T18" fmla="*/ 0 w 28"/>
                  <a:gd name="T19" fmla="*/ 0 h 29"/>
                  <a:gd name="T20" fmla="*/ 1 w 28"/>
                  <a:gd name="T21" fmla="*/ 0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1 w 28"/>
                  <a:gd name="T29" fmla="*/ 0 h 29"/>
                  <a:gd name="T30" fmla="*/ 1 w 28"/>
                  <a:gd name="T31" fmla="*/ 0 h 29"/>
                  <a:gd name="T32" fmla="*/ 1 w 28"/>
                  <a:gd name="T33" fmla="*/ 0 h 29"/>
                  <a:gd name="T34" fmla="*/ 1 w 28"/>
                  <a:gd name="T35" fmla="*/ 0 h 29"/>
                  <a:gd name="T36" fmla="*/ 1 w 28"/>
                  <a:gd name="T37" fmla="*/ 0 h 29"/>
                  <a:gd name="T38" fmla="*/ 1 w 28"/>
                  <a:gd name="T39" fmla="*/ 0 h 29"/>
                  <a:gd name="T40" fmla="*/ 1 w 28"/>
                  <a:gd name="T41" fmla="*/ 0 h 29"/>
                  <a:gd name="T42" fmla="*/ 1 w 28"/>
                  <a:gd name="T43" fmla="*/ 0 h 29"/>
                  <a:gd name="T44" fmla="*/ 1 w 28"/>
                  <a:gd name="T45" fmla="*/ 0 h 29"/>
                  <a:gd name="T46" fmla="*/ 1 w 28"/>
                  <a:gd name="T47" fmla="*/ 0 h 29"/>
                  <a:gd name="T48" fmla="*/ 1 w 28"/>
                  <a:gd name="T49" fmla="*/ 0 h 29"/>
                  <a:gd name="T50" fmla="*/ 1 w 28"/>
                  <a:gd name="T51" fmla="*/ 0 h 29"/>
                  <a:gd name="T52" fmla="*/ 1 w 28"/>
                  <a:gd name="T53" fmla="*/ 0 h 29"/>
                  <a:gd name="T54" fmla="*/ 1 w 28"/>
                  <a:gd name="T55" fmla="*/ 0 h 29"/>
                  <a:gd name="T56" fmla="*/ 1 w 28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4" name="Freeform 137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1 w 60"/>
                  <a:gd name="T1" fmla="*/ 1 h 58"/>
                  <a:gd name="T2" fmla="*/ 1 w 60"/>
                  <a:gd name="T3" fmla="*/ 1 h 58"/>
                  <a:gd name="T4" fmla="*/ 1 w 60"/>
                  <a:gd name="T5" fmla="*/ 1 h 58"/>
                  <a:gd name="T6" fmla="*/ 1 w 60"/>
                  <a:gd name="T7" fmla="*/ 1 h 58"/>
                  <a:gd name="T8" fmla="*/ 1 w 60"/>
                  <a:gd name="T9" fmla="*/ 1 h 58"/>
                  <a:gd name="T10" fmla="*/ 1 w 60"/>
                  <a:gd name="T11" fmla="*/ 1 h 58"/>
                  <a:gd name="T12" fmla="*/ 1 w 60"/>
                  <a:gd name="T13" fmla="*/ 1 h 58"/>
                  <a:gd name="T14" fmla="*/ 1 w 60"/>
                  <a:gd name="T15" fmla="*/ 0 h 58"/>
                  <a:gd name="T16" fmla="*/ 1 w 60"/>
                  <a:gd name="T17" fmla="*/ 0 h 58"/>
                  <a:gd name="T18" fmla="*/ 1 w 60"/>
                  <a:gd name="T19" fmla="*/ 1 h 58"/>
                  <a:gd name="T20" fmla="*/ 1 w 60"/>
                  <a:gd name="T21" fmla="*/ 1 h 58"/>
                  <a:gd name="T22" fmla="*/ 1 w 60"/>
                  <a:gd name="T23" fmla="*/ 1 h 58"/>
                  <a:gd name="T24" fmla="*/ 0 w 60"/>
                  <a:gd name="T25" fmla="*/ 1 h 58"/>
                  <a:gd name="T26" fmla="*/ 1 w 60"/>
                  <a:gd name="T27" fmla="*/ 1 h 58"/>
                  <a:gd name="T28" fmla="*/ 1 w 60"/>
                  <a:gd name="T29" fmla="*/ 1 h 58"/>
                  <a:gd name="T30" fmla="*/ 1 w 60"/>
                  <a:gd name="T31" fmla="*/ 1 h 58"/>
                  <a:gd name="T32" fmla="*/ 1 w 60"/>
                  <a:gd name="T33" fmla="*/ 1 h 58"/>
                  <a:gd name="T34" fmla="*/ 1 w 60"/>
                  <a:gd name="T35" fmla="*/ 1 h 58"/>
                  <a:gd name="T36" fmla="*/ 1 w 60"/>
                  <a:gd name="T37" fmla="*/ 1 h 58"/>
                  <a:gd name="T38" fmla="*/ 1 w 60"/>
                  <a:gd name="T39" fmla="*/ 1 h 58"/>
                  <a:gd name="T40" fmla="*/ 1 w 60"/>
                  <a:gd name="T41" fmla="*/ 1 h 58"/>
                  <a:gd name="T42" fmla="*/ 1 w 60"/>
                  <a:gd name="T43" fmla="*/ 1 h 58"/>
                  <a:gd name="T44" fmla="*/ 1 w 60"/>
                  <a:gd name="T45" fmla="*/ 1 h 58"/>
                  <a:gd name="T46" fmla="*/ 1 w 60"/>
                  <a:gd name="T47" fmla="*/ 1 h 58"/>
                  <a:gd name="T48" fmla="*/ 1 w 60"/>
                  <a:gd name="T49" fmla="*/ 1 h 58"/>
                  <a:gd name="T50" fmla="*/ 1 w 60"/>
                  <a:gd name="T51" fmla="*/ 1 h 58"/>
                  <a:gd name="T52" fmla="*/ 1 w 60"/>
                  <a:gd name="T53" fmla="*/ 1 h 58"/>
                  <a:gd name="T54" fmla="*/ 1 w 60"/>
                  <a:gd name="T55" fmla="*/ 1 h 58"/>
                  <a:gd name="T56" fmla="*/ 1 w 60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5" name="Freeform 138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6" name="Freeform 139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" name="Freeform 140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" name="Freeform 141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9" name="Freeform 142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0" name="Freeform 143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1" name="Freeform 144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" name="Freeform 145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" name="Freeform 146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47"/>
            <p:cNvGrpSpPr>
              <a:grpSpLocks/>
            </p:cNvGrpSpPr>
            <p:nvPr/>
          </p:nvGrpSpPr>
          <p:grpSpPr bwMode="auto">
            <a:xfrm flipH="1">
              <a:off x="4810" y="3312"/>
              <a:ext cx="854" cy="912"/>
              <a:chOff x="2794" y="2160"/>
              <a:chExt cx="1154" cy="1279"/>
            </a:xfrm>
          </p:grpSpPr>
          <p:sp>
            <p:nvSpPr>
              <p:cNvPr id="10274" name="AutoShape 148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Freeform 149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0 w 61"/>
                  <a:gd name="T1" fmla="*/ 1 h 60"/>
                  <a:gd name="T2" fmla="*/ 0 w 61"/>
                  <a:gd name="T3" fmla="*/ 1 h 60"/>
                  <a:gd name="T4" fmla="*/ 0 w 61"/>
                  <a:gd name="T5" fmla="*/ 1 h 60"/>
                  <a:gd name="T6" fmla="*/ 0 w 61"/>
                  <a:gd name="T7" fmla="*/ 1 h 60"/>
                  <a:gd name="T8" fmla="*/ 0 w 61"/>
                  <a:gd name="T9" fmla="*/ 1 h 60"/>
                  <a:gd name="T10" fmla="*/ 0 w 61"/>
                  <a:gd name="T11" fmla="*/ 1 h 60"/>
                  <a:gd name="T12" fmla="*/ 0 w 61"/>
                  <a:gd name="T13" fmla="*/ 1 h 60"/>
                  <a:gd name="T14" fmla="*/ 0 w 61"/>
                  <a:gd name="T15" fmla="*/ 1 h 60"/>
                  <a:gd name="T16" fmla="*/ 0 w 61"/>
                  <a:gd name="T17" fmla="*/ 0 h 60"/>
                  <a:gd name="T18" fmla="*/ 0 w 61"/>
                  <a:gd name="T19" fmla="*/ 1 h 60"/>
                  <a:gd name="T20" fmla="*/ 0 w 61"/>
                  <a:gd name="T21" fmla="*/ 1 h 60"/>
                  <a:gd name="T22" fmla="*/ 0 w 61"/>
                  <a:gd name="T23" fmla="*/ 1 h 60"/>
                  <a:gd name="T24" fmla="*/ 0 w 61"/>
                  <a:gd name="T25" fmla="*/ 1 h 60"/>
                  <a:gd name="T26" fmla="*/ 0 w 61"/>
                  <a:gd name="T27" fmla="*/ 1 h 60"/>
                  <a:gd name="T28" fmla="*/ 0 w 61"/>
                  <a:gd name="T29" fmla="*/ 1 h 60"/>
                  <a:gd name="T30" fmla="*/ 0 w 61"/>
                  <a:gd name="T31" fmla="*/ 1 h 60"/>
                  <a:gd name="T32" fmla="*/ 0 w 61"/>
                  <a:gd name="T33" fmla="*/ 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15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1 h 182"/>
                  <a:gd name="T2" fmla="*/ 1 w 132"/>
                  <a:gd name="T3" fmla="*/ 1 h 182"/>
                  <a:gd name="T4" fmla="*/ 1 w 132"/>
                  <a:gd name="T5" fmla="*/ 1 h 182"/>
                  <a:gd name="T6" fmla="*/ 1 w 132"/>
                  <a:gd name="T7" fmla="*/ 1 h 182"/>
                  <a:gd name="T8" fmla="*/ 1 w 132"/>
                  <a:gd name="T9" fmla="*/ 1 h 182"/>
                  <a:gd name="T10" fmla="*/ 1 w 132"/>
                  <a:gd name="T11" fmla="*/ 1 h 182"/>
                  <a:gd name="T12" fmla="*/ 1 w 132"/>
                  <a:gd name="T13" fmla="*/ 1 h 182"/>
                  <a:gd name="T14" fmla="*/ 1 w 132"/>
                  <a:gd name="T15" fmla="*/ 1 h 182"/>
                  <a:gd name="T16" fmla="*/ 1 w 132"/>
                  <a:gd name="T17" fmla="*/ 1 h 182"/>
                  <a:gd name="T18" fmla="*/ 1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1 h 182"/>
                  <a:gd name="T28" fmla="*/ 1 w 132"/>
                  <a:gd name="T29" fmla="*/ 1 h 182"/>
                  <a:gd name="T30" fmla="*/ 1 w 132"/>
                  <a:gd name="T31" fmla="*/ 1 h 182"/>
                  <a:gd name="T32" fmla="*/ 1 w 132"/>
                  <a:gd name="T33" fmla="*/ 1 h 182"/>
                  <a:gd name="T34" fmla="*/ 1 w 132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7" name="Freeform 151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1 h 182"/>
                  <a:gd name="T2" fmla="*/ 1 w 132"/>
                  <a:gd name="T3" fmla="*/ 1 h 182"/>
                  <a:gd name="T4" fmla="*/ 1 w 132"/>
                  <a:gd name="T5" fmla="*/ 1 h 182"/>
                  <a:gd name="T6" fmla="*/ 1 w 132"/>
                  <a:gd name="T7" fmla="*/ 1 h 182"/>
                  <a:gd name="T8" fmla="*/ 1 w 132"/>
                  <a:gd name="T9" fmla="*/ 1 h 182"/>
                  <a:gd name="T10" fmla="*/ 1 w 132"/>
                  <a:gd name="T11" fmla="*/ 1 h 182"/>
                  <a:gd name="T12" fmla="*/ 1 w 132"/>
                  <a:gd name="T13" fmla="*/ 1 h 182"/>
                  <a:gd name="T14" fmla="*/ 1 w 132"/>
                  <a:gd name="T15" fmla="*/ 1 h 182"/>
                  <a:gd name="T16" fmla="*/ 1 w 132"/>
                  <a:gd name="T17" fmla="*/ 1 h 182"/>
                  <a:gd name="T18" fmla="*/ 1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1 h 182"/>
                  <a:gd name="T28" fmla="*/ 1 w 132"/>
                  <a:gd name="T29" fmla="*/ 1 h 182"/>
                  <a:gd name="T30" fmla="*/ 1 w 132"/>
                  <a:gd name="T31" fmla="*/ 1 h 182"/>
                  <a:gd name="T32" fmla="*/ 1 w 132"/>
                  <a:gd name="T33" fmla="*/ 1 h 182"/>
                  <a:gd name="T34" fmla="*/ 1 w 132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Freeform 152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1 w 177"/>
                  <a:gd name="T1" fmla="*/ 1 h 146"/>
                  <a:gd name="T2" fmla="*/ 1 w 177"/>
                  <a:gd name="T3" fmla="*/ 1 h 146"/>
                  <a:gd name="T4" fmla="*/ 1 w 177"/>
                  <a:gd name="T5" fmla="*/ 1 h 146"/>
                  <a:gd name="T6" fmla="*/ 1 w 177"/>
                  <a:gd name="T7" fmla="*/ 1 h 146"/>
                  <a:gd name="T8" fmla="*/ 1 w 177"/>
                  <a:gd name="T9" fmla="*/ 1 h 146"/>
                  <a:gd name="T10" fmla="*/ 1 w 177"/>
                  <a:gd name="T11" fmla="*/ 1 h 146"/>
                  <a:gd name="T12" fmla="*/ 1 w 177"/>
                  <a:gd name="T13" fmla="*/ 1 h 146"/>
                  <a:gd name="T14" fmla="*/ 1 w 177"/>
                  <a:gd name="T15" fmla="*/ 0 h 146"/>
                  <a:gd name="T16" fmla="*/ 1 w 177"/>
                  <a:gd name="T17" fmla="*/ 1 h 146"/>
                  <a:gd name="T18" fmla="*/ 1 w 177"/>
                  <a:gd name="T19" fmla="*/ 1 h 146"/>
                  <a:gd name="T20" fmla="*/ 1 w 177"/>
                  <a:gd name="T21" fmla="*/ 1 h 146"/>
                  <a:gd name="T22" fmla="*/ 0 w 177"/>
                  <a:gd name="T23" fmla="*/ 1 h 146"/>
                  <a:gd name="T24" fmla="*/ 1 w 177"/>
                  <a:gd name="T25" fmla="*/ 1 h 146"/>
                  <a:gd name="T26" fmla="*/ 1 w 177"/>
                  <a:gd name="T27" fmla="*/ 1 h 146"/>
                  <a:gd name="T28" fmla="*/ 1 w 177"/>
                  <a:gd name="T29" fmla="*/ 1 h 146"/>
                  <a:gd name="T30" fmla="*/ 1 w 177"/>
                  <a:gd name="T31" fmla="*/ 1 h 146"/>
                  <a:gd name="T32" fmla="*/ 1 w 177"/>
                  <a:gd name="T33" fmla="*/ 1 h 146"/>
                  <a:gd name="T34" fmla="*/ 1 w 177"/>
                  <a:gd name="T35" fmla="*/ 1 h 146"/>
                  <a:gd name="T36" fmla="*/ 1 w 177"/>
                  <a:gd name="T37" fmla="*/ 1 h 146"/>
                  <a:gd name="T38" fmla="*/ 1 w 177"/>
                  <a:gd name="T39" fmla="*/ 1 h 146"/>
                  <a:gd name="T40" fmla="*/ 1 w 177"/>
                  <a:gd name="T41" fmla="*/ 1 h 146"/>
                  <a:gd name="T42" fmla="*/ 1 w 177"/>
                  <a:gd name="T43" fmla="*/ 1 h 146"/>
                  <a:gd name="T44" fmla="*/ 1 w 177"/>
                  <a:gd name="T45" fmla="*/ 1 h 146"/>
                  <a:gd name="T46" fmla="*/ 1 w 177"/>
                  <a:gd name="T47" fmla="*/ 1 h 146"/>
                  <a:gd name="T48" fmla="*/ 1 w 177"/>
                  <a:gd name="T49" fmla="*/ 1 h 146"/>
                  <a:gd name="T50" fmla="*/ 1 w 177"/>
                  <a:gd name="T51" fmla="*/ 1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9" name="Freeform 153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1 w 178"/>
                  <a:gd name="T1" fmla="*/ 0 h 143"/>
                  <a:gd name="T2" fmla="*/ 1 w 178"/>
                  <a:gd name="T3" fmla="*/ 0 h 143"/>
                  <a:gd name="T4" fmla="*/ 1 w 178"/>
                  <a:gd name="T5" fmla="*/ 0 h 143"/>
                  <a:gd name="T6" fmla="*/ 1 w 178"/>
                  <a:gd name="T7" fmla="*/ 0 h 143"/>
                  <a:gd name="T8" fmla="*/ 1 w 178"/>
                  <a:gd name="T9" fmla="*/ 0 h 143"/>
                  <a:gd name="T10" fmla="*/ 1 w 178"/>
                  <a:gd name="T11" fmla="*/ 0 h 143"/>
                  <a:gd name="T12" fmla="*/ 1 w 178"/>
                  <a:gd name="T13" fmla="*/ 0 h 143"/>
                  <a:gd name="T14" fmla="*/ 1 w 178"/>
                  <a:gd name="T15" fmla="*/ 0 h 143"/>
                  <a:gd name="T16" fmla="*/ 1 w 178"/>
                  <a:gd name="T17" fmla="*/ 0 h 143"/>
                  <a:gd name="T18" fmla="*/ 1 w 178"/>
                  <a:gd name="T19" fmla="*/ 0 h 143"/>
                  <a:gd name="T20" fmla="*/ 1 w 178"/>
                  <a:gd name="T21" fmla="*/ 0 h 143"/>
                  <a:gd name="T22" fmla="*/ 1 w 178"/>
                  <a:gd name="T23" fmla="*/ 0 h 143"/>
                  <a:gd name="T24" fmla="*/ 1 w 178"/>
                  <a:gd name="T25" fmla="*/ 0 h 143"/>
                  <a:gd name="T26" fmla="*/ 1 w 178"/>
                  <a:gd name="T27" fmla="*/ 0 h 143"/>
                  <a:gd name="T28" fmla="*/ 1 w 178"/>
                  <a:gd name="T29" fmla="*/ 0 h 143"/>
                  <a:gd name="T30" fmla="*/ 0 w 178"/>
                  <a:gd name="T31" fmla="*/ 0 h 143"/>
                  <a:gd name="T32" fmla="*/ 1 w 178"/>
                  <a:gd name="T33" fmla="*/ 0 h 143"/>
                  <a:gd name="T34" fmla="*/ 1 w 178"/>
                  <a:gd name="T35" fmla="*/ 0 h 143"/>
                  <a:gd name="T36" fmla="*/ 1 w 178"/>
                  <a:gd name="T37" fmla="*/ 0 h 143"/>
                  <a:gd name="T38" fmla="*/ 1 w 178"/>
                  <a:gd name="T39" fmla="*/ 0 h 143"/>
                  <a:gd name="T40" fmla="*/ 1 w 178"/>
                  <a:gd name="T41" fmla="*/ 0 h 143"/>
                  <a:gd name="T42" fmla="*/ 1 w 178"/>
                  <a:gd name="T43" fmla="*/ 0 h 143"/>
                  <a:gd name="T44" fmla="*/ 1 w 178"/>
                  <a:gd name="T45" fmla="*/ 0 h 143"/>
                  <a:gd name="T46" fmla="*/ 1 w 178"/>
                  <a:gd name="T47" fmla="*/ 0 h 143"/>
                  <a:gd name="T48" fmla="*/ 1 w 178"/>
                  <a:gd name="T49" fmla="*/ 0 h 143"/>
                  <a:gd name="T50" fmla="*/ 1 w 178"/>
                  <a:gd name="T51" fmla="*/ 0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Freeform 154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1 w 132"/>
                  <a:gd name="T1" fmla="*/ 0 h 181"/>
                  <a:gd name="T2" fmla="*/ 1 w 132"/>
                  <a:gd name="T3" fmla="*/ 0 h 181"/>
                  <a:gd name="T4" fmla="*/ 1 w 132"/>
                  <a:gd name="T5" fmla="*/ 0 h 181"/>
                  <a:gd name="T6" fmla="*/ 1 w 132"/>
                  <a:gd name="T7" fmla="*/ 0 h 181"/>
                  <a:gd name="T8" fmla="*/ 1 w 132"/>
                  <a:gd name="T9" fmla="*/ 0 h 181"/>
                  <a:gd name="T10" fmla="*/ 1 w 132"/>
                  <a:gd name="T11" fmla="*/ 0 h 181"/>
                  <a:gd name="T12" fmla="*/ 0 w 132"/>
                  <a:gd name="T13" fmla="*/ 0 h 181"/>
                  <a:gd name="T14" fmla="*/ 1 w 132"/>
                  <a:gd name="T15" fmla="*/ 0 h 181"/>
                  <a:gd name="T16" fmla="*/ 1 w 132"/>
                  <a:gd name="T17" fmla="*/ 0 h 181"/>
                  <a:gd name="T18" fmla="*/ 1 w 132"/>
                  <a:gd name="T19" fmla="*/ 0 h 181"/>
                  <a:gd name="T20" fmla="*/ 1 w 132"/>
                  <a:gd name="T21" fmla="*/ 0 h 181"/>
                  <a:gd name="T22" fmla="*/ 1 w 132"/>
                  <a:gd name="T23" fmla="*/ 0 h 181"/>
                  <a:gd name="T24" fmla="*/ 1 w 132"/>
                  <a:gd name="T25" fmla="*/ 0 h 181"/>
                  <a:gd name="T26" fmla="*/ 1 w 132"/>
                  <a:gd name="T27" fmla="*/ 0 h 181"/>
                  <a:gd name="T28" fmla="*/ 1 w 132"/>
                  <a:gd name="T29" fmla="*/ 0 h 181"/>
                  <a:gd name="T30" fmla="*/ 1 w 132"/>
                  <a:gd name="T31" fmla="*/ 0 h 181"/>
                  <a:gd name="T32" fmla="*/ 1 w 132"/>
                  <a:gd name="T33" fmla="*/ 0 h 181"/>
                  <a:gd name="T34" fmla="*/ 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1" name="Freeform 155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0 w 177"/>
                  <a:gd name="T1" fmla="*/ 1 h 144"/>
                  <a:gd name="T2" fmla="*/ 0 w 177"/>
                  <a:gd name="T3" fmla="*/ 1 h 144"/>
                  <a:gd name="T4" fmla="*/ 0 w 177"/>
                  <a:gd name="T5" fmla="*/ 1 h 144"/>
                  <a:gd name="T6" fmla="*/ 0 w 177"/>
                  <a:gd name="T7" fmla="*/ 1 h 144"/>
                  <a:gd name="T8" fmla="*/ 0 w 177"/>
                  <a:gd name="T9" fmla="*/ 1 h 144"/>
                  <a:gd name="T10" fmla="*/ 0 w 177"/>
                  <a:gd name="T11" fmla="*/ 1 h 144"/>
                  <a:gd name="T12" fmla="*/ 0 w 177"/>
                  <a:gd name="T13" fmla="*/ 1 h 144"/>
                  <a:gd name="T14" fmla="*/ 0 w 177"/>
                  <a:gd name="T15" fmla="*/ 1 h 144"/>
                  <a:gd name="T16" fmla="*/ 0 w 177"/>
                  <a:gd name="T17" fmla="*/ 1 h 144"/>
                  <a:gd name="T18" fmla="*/ 0 w 177"/>
                  <a:gd name="T19" fmla="*/ 1 h 144"/>
                  <a:gd name="T20" fmla="*/ 0 w 177"/>
                  <a:gd name="T21" fmla="*/ 1 h 144"/>
                  <a:gd name="T22" fmla="*/ 0 w 177"/>
                  <a:gd name="T23" fmla="*/ 1 h 144"/>
                  <a:gd name="T24" fmla="*/ 0 w 177"/>
                  <a:gd name="T25" fmla="*/ 1 h 144"/>
                  <a:gd name="T26" fmla="*/ 0 w 177"/>
                  <a:gd name="T27" fmla="*/ 1 h 144"/>
                  <a:gd name="T28" fmla="*/ 0 w 177"/>
                  <a:gd name="T29" fmla="*/ 1 h 144"/>
                  <a:gd name="T30" fmla="*/ 0 w 177"/>
                  <a:gd name="T31" fmla="*/ 1 h 144"/>
                  <a:gd name="T32" fmla="*/ 0 w 177"/>
                  <a:gd name="T33" fmla="*/ 1 h 144"/>
                  <a:gd name="T34" fmla="*/ 0 w 177"/>
                  <a:gd name="T35" fmla="*/ 1 h 144"/>
                  <a:gd name="T36" fmla="*/ 0 w 177"/>
                  <a:gd name="T37" fmla="*/ 1 h 144"/>
                  <a:gd name="T38" fmla="*/ 0 w 177"/>
                  <a:gd name="T39" fmla="*/ 1 h 144"/>
                  <a:gd name="T40" fmla="*/ 0 w 177"/>
                  <a:gd name="T41" fmla="*/ 1 h 144"/>
                  <a:gd name="T42" fmla="*/ 0 w 177"/>
                  <a:gd name="T43" fmla="*/ 0 h 144"/>
                  <a:gd name="T44" fmla="*/ 0 w 177"/>
                  <a:gd name="T45" fmla="*/ 0 h 144"/>
                  <a:gd name="T46" fmla="*/ 0 w 177"/>
                  <a:gd name="T47" fmla="*/ 1 h 144"/>
                  <a:gd name="T48" fmla="*/ 0 w 177"/>
                  <a:gd name="T49" fmla="*/ 1 h 144"/>
                  <a:gd name="T50" fmla="*/ 0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2" name="Freeform 156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 h 143"/>
                  <a:gd name="T2" fmla="*/ 1 w 180"/>
                  <a:gd name="T3" fmla="*/ 1 h 143"/>
                  <a:gd name="T4" fmla="*/ 1 w 180"/>
                  <a:gd name="T5" fmla="*/ 1 h 143"/>
                  <a:gd name="T6" fmla="*/ 1 w 180"/>
                  <a:gd name="T7" fmla="*/ 1 h 143"/>
                  <a:gd name="T8" fmla="*/ 1 w 180"/>
                  <a:gd name="T9" fmla="*/ 1 h 143"/>
                  <a:gd name="T10" fmla="*/ 1 w 180"/>
                  <a:gd name="T11" fmla="*/ 1 h 143"/>
                  <a:gd name="T12" fmla="*/ 1 w 180"/>
                  <a:gd name="T13" fmla="*/ 1 h 143"/>
                  <a:gd name="T14" fmla="*/ 1 w 180"/>
                  <a:gd name="T15" fmla="*/ 1 h 143"/>
                  <a:gd name="T16" fmla="*/ 1 w 180"/>
                  <a:gd name="T17" fmla="*/ 1 h 143"/>
                  <a:gd name="T18" fmla="*/ 1 w 180"/>
                  <a:gd name="T19" fmla="*/ 1 h 143"/>
                  <a:gd name="T20" fmla="*/ 1 w 180"/>
                  <a:gd name="T21" fmla="*/ 1 h 143"/>
                  <a:gd name="T22" fmla="*/ 1 w 180"/>
                  <a:gd name="T23" fmla="*/ 1 h 143"/>
                  <a:gd name="T24" fmla="*/ 1 w 180"/>
                  <a:gd name="T25" fmla="*/ 1 h 143"/>
                  <a:gd name="T26" fmla="*/ 1 w 180"/>
                  <a:gd name="T27" fmla="*/ 1 h 143"/>
                  <a:gd name="T28" fmla="*/ 1 w 180"/>
                  <a:gd name="T29" fmla="*/ 1 h 143"/>
                  <a:gd name="T30" fmla="*/ 1 w 180"/>
                  <a:gd name="T31" fmla="*/ 1 h 143"/>
                  <a:gd name="T32" fmla="*/ 1 w 180"/>
                  <a:gd name="T33" fmla="*/ 1 h 143"/>
                  <a:gd name="T34" fmla="*/ 1 w 180"/>
                  <a:gd name="T35" fmla="*/ 1 h 143"/>
                  <a:gd name="T36" fmla="*/ 1 w 180"/>
                  <a:gd name="T37" fmla="*/ 1 h 143"/>
                  <a:gd name="T38" fmla="*/ 1 w 180"/>
                  <a:gd name="T39" fmla="*/ 0 h 143"/>
                  <a:gd name="T40" fmla="*/ 1 w 180"/>
                  <a:gd name="T41" fmla="*/ 1 h 143"/>
                  <a:gd name="T42" fmla="*/ 1 w 180"/>
                  <a:gd name="T43" fmla="*/ 1 h 143"/>
                  <a:gd name="T44" fmla="*/ 1 w 180"/>
                  <a:gd name="T45" fmla="*/ 1 h 143"/>
                  <a:gd name="T46" fmla="*/ 1 w 180"/>
                  <a:gd name="T47" fmla="*/ 1 h 143"/>
                  <a:gd name="T48" fmla="*/ 1 w 180"/>
                  <a:gd name="T49" fmla="*/ 1 h 143"/>
                  <a:gd name="T50" fmla="*/ 0 w 180"/>
                  <a:gd name="T51" fmla="*/ 1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3" name="Freeform 157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4" name="Freeform 15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5" name="Freeform 159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6" name="Freeform 160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1 w 71"/>
                  <a:gd name="T1" fmla="*/ 1 h 58"/>
                  <a:gd name="T2" fmla="*/ 1 w 71"/>
                  <a:gd name="T3" fmla="*/ 1 h 58"/>
                  <a:gd name="T4" fmla="*/ 1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1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Freeform 161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0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8" name="Freeform 162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0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1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9" name="Freeform 163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0" name="Freeform 164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0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1" name="Freeform 165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2" name="Freeform 16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0 h 73"/>
                  <a:gd name="T2" fmla="*/ 0 w 53"/>
                  <a:gd name="T3" fmla="*/ 0 h 73"/>
                  <a:gd name="T4" fmla="*/ 0 w 53"/>
                  <a:gd name="T5" fmla="*/ 0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0 h 73"/>
                  <a:gd name="T34" fmla="*/ 0 w 53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3" name="Freeform 167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0 h 73"/>
                  <a:gd name="T2" fmla="*/ 0 w 53"/>
                  <a:gd name="T3" fmla="*/ 0 h 73"/>
                  <a:gd name="T4" fmla="*/ 0 w 53"/>
                  <a:gd name="T5" fmla="*/ 0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0 h 73"/>
                  <a:gd name="T34" fmla="*/ 0 w 53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4" name="Freeform 168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1 w 71"/>
                  <a:gd name="T1" fmla="*/ 1 h 58"/>
                  <a:gd name="T2" fmla="*/ 1 w 71"/>
                  <a:gd name="T3" fmla="*/ 1 h 58"/>
                  <a:gd name="T4" fmla="*/ 1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1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5" name="Freeform 169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 w 72"/>
                  <a:gd name="T1" fmla="*/ 1 h 56"/>
                  <a:gd name="T2" fmla="*/ 1 w 72"/>
                  <a:gd name="T3" fmla="*/ 0 h 56"/>
                  <a:gd name="T4" fmla="*/ 1 w 72"/>
                  <a:gd name="T5" fmla="*/ 0 h 56"/>
                  <a:gd name="T6" fmla="*/ 1 w 72"/>
                  <a:gd name="T7" fmla="*/ 0 h 56"/>
                  <a:gd name="T8" fmla="*/ 1 w 72"/>
                  <a:gd name="T9" fmla="*/ 0 h 56"/>
                  <a:gd name="T10" fmla="*/ 1 w 72"/>
                  <a:gd name="T11" fmla="*/ 1 h 56"/>
                  <a:gd name="T12" fmla="*/ 1 w 72"/>
                  <a:gd name="T13" fmla="*/ 1 h 56"/>
                  <a:gd name="T14" fmla="*/ 1 w 72"/>
                  <a:gd name="T15" fmla="*/ 1 h 56"/>
                  <a:gd name="T16" fmla="*/ 0 w 72"/>
                  <a:gd name="T17" fmla="*/ 1 h 56"/>
                  <a:gd name="T18" fmla="*/ 1 w 72"/>
                  <a:gd name="T19" fmla="*/ 1 h 56"/>
                  <a:gd name="T20" fmla="*/ 1 w 72"/>
                  <a:gd name="T21" fmla="*/ 1 h 56"/>
                  <a:gd name="T22" fmla="*/ 1 w 72"/>
                  <a:gd name="T23" fmla="*/ 1 h 56"/>
                  <a:gd name="T24" fmla="*/ 1 w 72"/>
                  <a:gd name="T25" fmla="*/ 1 h 56"/>
                  <a:gd name="T26" fmla="*/ 1 w 72"/>
                  <a:gd name="T27" fmla="*/ 1 h 56"/>
                  <a:gd name="T28" fmla="*/ 1 w 72"/>
                  <a:gd name="T29" fmla="*/ 1 h 56"/>
                  <a:gd name="T30" fmla="*/ 1 w 72"/>
                  <a:gd name="T31" fmla="*/ 1 h 56"/>
                  <a:gd name="T32" fmla="*/ 1 w 72"/>
                  <a:gd name="T33" fmla="*/ 1 h 56"/>
                  <a:gd name="T34" fmla="*/ 1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6" name="Freeform 170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0 w 53"/>
                  <a:gd name="T1" fmla="*/ 0 h 72"/>
                  <a:gd name="T2" fmla="*/ 0 w 53"/>
                  <a:gd name="T3" fmla="*/ 0 h 72"/>
                  <a:gd name="T4" fmla="*/ 0 w 53"/>
                  <a:gd name="T5" fmla="*/ 1 h 72"/>
                  <a:gd name="T6" fmla="*/ 0 w 53"/>
                  <a:gd name="T7" fmla="*/ 1 h 72"/>
                  <a:gd name="T8" fmla="*/ 0 w 53"/>
                  <a:gd name="T9" fmla="*/ 1 h 72"/>
                  <a:gd name="T10" fmla="*/ 0 w 53"/>
                  <a:gd name="T11" fmla="*/ 1 h 72"/>
                  <a:gd name="T12" fmla="*/ 0 w 53"/>
                  <a:gd name="T13" fmla="*/ 1 h 72"/>
                  <a:gd name="T14" fmla="*/ 0 w 53"/>
                  <a:gd name="T15" fmla="*/ 1 h 72"/>
                  <a:gd name="T16" fmla="*/ 0 w 53"/>
                  <a:gd name="T17" fmla="*/ 1 h 72"/>
                  <a:gd name="T18" fmla="*/ 0 w 53"/>
                  <a:gd name="T19" fmla="*/ 1 h 72"/>
                  <a:gd name="T20" fmla="*/ 0 w 53"/>
                  <a:gd name="T21" fmla="*/ 1 h 72"/>
                  <a:gd name="T22" fmla="*/ 0 w 53"/>
                  <a:gd name="T23" fmla="*/ 1 h 72"/>
                  <a:gd name="T24" fmla="*/ 0 w 53"/>
                  <a:gd name="T25" fmla="*/ 1 h 72"/>
                  <a:gd name="T26" fmla="*/ 0 w 53"/>
                  <a:gd name="T27" fmla="*/ 1 h 72"/>
                  <a:gd name="T28" fmla="*/ 0 w 53"/>
                  <a:gd name="T29" fmla="*/ 1 h 72"/>
                  <a:gd name="T30" fmla="*/ 0 w 53"/>
                  <a:gd name="T31" fmla="*/ 1 h 72"/>
                  <a:gd name="T32" fmla="*/ 0 w 53"/>
                  <a:gd name="T33" fmla="*/ 1 h 72"/>
                  <a:gd name="T34" fmla="*/ 0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7" name="Freeform 171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1 h 56"/>
                  <a:gd name="T4" fmla="*/ 1 w 71"/>
                  <a:gd name="T5" fmla="*/ 1 h 56"/>
                  <a:gd name="T6" fmla="*/ 1 w 71"/>
                  <a:gd name="T7" fmla="*/ 1 h 56"/>
                  <a:gd name="T8" fmla="*/ 1 w 71"/>
                  <a:gd name="T9" fmla="*/ 1 h 56"/>
                  <a:gd name="T10" fmla="*/ 1 w 71"/>
                  <a:gd name="T11" fmla="*/ 1 h 56"/>
                  <a:gd name="T12" fmla="*/ 1 w 71"/>
                  <a:gd name="T13" fmla="*/ 1 h 56"/>
                  <a:gd name="T14" fmla="*/ 1 w 71"/>
                  <a:gd name="T15" fmla="*/ 1 h 56"/>
                  <a:gd name="T16" fmla="*/ 1 w 71"/>
                  <a:gd name="T17" fmla="*/ 1 h 56"/>
                  <a:gd name="T18" fmla="*/ 1 w 71"/>
                  <a:gd name="T19" fmla="*/ 1 h 56"/>
                  <a:gd name="T20" fmla="*/ 1 w 71"/>
                  <a:gd name="T21" fmla="*/ 1 h 56"/>
                  <a:gd name="T22" fmla="*/ 1 w 71"/>
                  <a:gd name="T23" fmla="*/ 1 h 56"/>
                  <a:gd name="T24" fmla="*/ 1 w 71"/>
                  <a:gd name="T25" fmla="*/ 1 h 56"/>
                  <a:gd name="T26" fmla="*/ 1 w 71"/>
                  <a:gd name="T27" fmla="*/ 1 h 56"/>
                  <a:gd name="T28" fmla="*/ 1 w 71"/>
                  <a:gd name="T29" fmla="*/ 0 h 56"/>
                  <a:gd name="T30" fmla="*/ 1 w 71"/>
                  <a:gd name="T31" fmla="*/ 0 h 56"/>
                  <a:gd name="T32" fmla="*/ 1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8" name="Freeform 172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0 h 57"/>
                  <a:gd name="T2" fmla="*/ 1 w 72"/>
                  <a:gd name="T3" fmla="*/ 0 h 57"/>
                  <a:gd name="T4" fmla="*/ 1 w 72"/>
                  <a:gd name="T5" fmla="*/ 0 h 57"/>
                  <a:gd name="T6" fmla="*/ 1 w 72"/>
                  <a:gd name="T7" fmla="*/ 0 h 57"/>
                  <a:gd name="T8" fmla="*/ 1 w 72"/>
                  <a:gd name="T9" fmla="*/ 0 h 57"/>
                  <a:gd name="T10" fmla="*/ 1 w 72"/>
                  <a:gd name="T11" fmla="*/ 0 h 57"/>
                  <a:gd name="T12" fmla="*/ 1 w 72"/>
                  <a:gd name="T13" fmla="*/ 0 h 57"/>
                  <a:gd name="T14" fmla="*/ 1 w 72"/>
                  <a:gd name="T15" fmla="*/ 0 h 57"/>
                  <a:gd name="T16" fmla="*/ 1 w 72"/>
                  <a:gd name="T17" fmla="*/ 0 h 57"/>
                  <a:gd name="T18" fmla="*/ 1 w 72"/>
                  <a:gd name="T19" fmla="*/ 0 h 57"/>
                  <a:gd name="T20" fmla="*/ 1 w 72"/>
                  <a:gd name="T21" fmla="*/ 0 h 57"/>
                  <a:gd name="T22" fmla="*/ 1 w 72"/>
                  <a:gd name="T23" fmla="*/ 0 h 57"/>
                  <a:gd name="T24" fmla="*/ 1 w 72"/>
                  <a:gd name="T25" fmla="*/ 0 h 57"/>
                  <a:gd name="T26" fmla="*/ 1 w 72"/>
                  <a:gd name="T27" fmla="*/ 0 h 57"/>
                  <a:gd name="T28" fmla="*/ 1 w 72"/>
                  <a:gd name="T29" fmla="*/ 0 h 57"/>
                  <a:gd name="T30" fmla="*/ 1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9" name="Freeform 173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0 w 23"/>
                  <a:gd name="T1" fmla="*/ 1 h 24"/>
                  <a:gd name="T2" fmla="*/ 0 w 23"/>
                  <a:gd name="T3" fmla="*/ 1 h 24"/>
                  <a:gd name="T4" fmla="*/ 0 w 23"/>
                  <a:gd name="T5" fmla="*/ 1 h 24"/>
                  <a:gd name="T6" fmla="*/ 0 w 23"/>
                  <a:gd name="T7" fmla="*/ 1 h 24"/>
                  <a:gd name="T8" fmla="*/ 0 w 23"/>
                  <a:gd name="T9" fmla="*/ 1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0 w 23"/>
                  <a:gd name="T17" fmla="*/ 0 h 24"/>
                  <a:gd name="T18" fmla="*/ 0 w 23"/>
                  <a:gd name="T19" fmla="*/ 1 h 24"/>
                  <a:gd name="T20" fmla="*/ 0 w 23"/>
                  <a:gd name="T21" fmla="*/ 1 h 24"/>
                  <a:gd name="T22" fmla="*/ 0 w 23"/>
                  <a:gd name="T23" fmla="*/ 1 h 24"/>
                  <a:gd name="T24" fmla="*/ 0 w 23"/>
                  <a:gd name="T25" fmla="*/ 1 h 24"/>
                  <a:gd name="T26" fmla="*/ 0 w 23"/>
                  <a:gd name="T27" fmla="*/ 1 h 24"/>
                  <a:gd name="T28" fmla="*/ 0 w 23"/>
                  <a:gd name="T29" fmla="*/ 1 h 24"/>
                  <a:gd name="T30" fmla="*/ 0 w 23"/>
                  <a:gd name="T31" fmla="*/ 1 h 24"/>
                  <a:gd name="T32" fmla="*/ 0 w 23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0" name="Freeform 17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1" name="Freeform 175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2" name="Freeform 176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0 w 72"/>
                  <a:gd name="T1" fmla="*/ 0 h 58"/>
                  <a:gd name="T2" fmla="*/ 0 w 72"/>
                  <a:gd name="T3" fmla="*/ 0 h 58"/>
                  <a:gd name="T4" fmla="*/ 0 w 72"/>
                  <a:gd name="T5" fmla="*/ 0 h 58"/>
                  <a:gd name="T6" fmla="*/ 0 w 72"/>
                  <a:gd name="T7" fmla="*/ 0 h 58"/>
                  <a:gd name="T8" fmla="*/ 0 w 72"/>
                  <a:gd name="T9" fmla="*/ 0 h 58"/>
                  <a:gd name="T10" fmla="*/ 0 w 72"/>
                  <a:gd name="T11" fmla="*/ 0 h 58"/>
                  <a:gd name="T12" fmla="*/ 0 w 72"/>
                  <a:gd name="T13" fmla="*/ 0 h 58"/>
                  <a:gd name="T14" fmla="*/ 0 w 72"/>
                  <a:gd name="T15" fmla="*/ 0 h 58"/>
                  <a:gd name="T16" fmla="*/ 0 w 72"/>
                  <a:gd name="T17" fmla="*/ 0 h 58"/>
                  <a:gd name="T18" fmla="*/ 0 w 72"/>
                  <a:gd name="T19" fmla="*/ 0 h 58"/>
                  <a:gd name="T20" fmla="*/ 0 w 72"/>
                  <a:gd name="T21" fmla="*/ 0 h 58"/>
                  <a:gd name="T22" fmla="*/ 0 w 72"/>
                  <a:gd name="T23" fmla="*/ 0 h 58"/>
                  <a:gd name="T24" fmla="*/ 0 w 72"/>
                  <a:gd name="T25" fmla="*/ 0 h 58"/>
                  <a:gd name="T26" fmla="*/ 0 w 72"/>
                  <a:gd name="T27" fmla="*/ 0 h 58"/>
                  <a:gd name="T28" fmla="*/ 0 w 72"/>
                  <a:gd name="T29" fmla="*/ 0 h 58"/>
                  <a:gd name="T30" fmla="*/ 0 w 72"/>
                  <a:gd name="T31" fmla="*/ 0 h 58"/>
                  <a:gd name="T32" fmla="*/ 0 w 72"/>
                  <a:gd name="T33" fmla="*/ 0 h 58"/>
                  <a:gd name="T34" fmla="*/ 0 w 72"/>
                  <a:gd name="T35" fmla="*/ 0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3" name="Freeform 177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0 w 72"/>
                  <a:gd name="T1" fmla="*/ 1 h 56"/>
                  <a:gd name="T2" fmla="*/ 0 w 72"/>
                  <a:gd name="T3" fmla="*/ 0 h 56"/>
                  <a:gd name="T4" fmla="*/ 0 w 72"/>
                  <a:gd name="T5" fmla="*/ 0 h 56"/>
                  <a:gd name="T6" fmla="*/ 0 w 72"/>
                  <a:gd name="T7" fmla="*/ 0 h 56"/>
                  <a:gd name="T8" fmla="*/ 0 w 72"/>
                  <a:gd name="T9" fmla="*/ 0 h 56"/>
                  <a:gd name="T10" fmla="*/ 0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1 h 56"/>
                  <a:gd name="T18" fmla="*/ 0 w 72"/>
                  <a:gd name="T19" fmla="*/ 1 h 56"/>
                  <a:gd name="T20" fmla="*/ 0 w 72"/>
                  <a:gd name="T21" fmla="*/ 1 h 56"/>
                  <a:gd name="T22" fmla="*/ 0 w 72"/>
                  <a:gd name="T23" fmla="*/ 1 h 56"/>
                  <a:gd name="T24" fmla="*/ 0 w 72"/>
                  <a:gd name="T25" fmla="*/ 1 h 56"/>
                  <a:gd name="T26" fmla="*/ 0 w 72"/>
                  <a:gd name="T27" fmla="*/ 1 h 56"/>
                  <a:gd name="T28" fmla="*/ 0 w 72"/>
                  <a:gd name="T29" fmla="*/ 1 h 56"/>
                  <a:gd name="T30" fmla="*/ 0 w 72"/>
                  <a:gd name="T31" fmla="*/ 1 h 56"/>
                  <a:gd name="T32" fmla="*/ 0 w 72"/>
                  <a:gd name="T33" fmla="*/ 1 h 56"/>
                  <a:gd name="T34" fmla="*/ 0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4" name="Freeform 178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1 w 53"/>
                  <a:gd name="T1" fmla="*/ 0 h 72"/>
                  <a:gd name="T2" fmla="*/ 1 w 53"/>
                  <a:gd name="T3" fmla="*/ 0 h 72"/>
                  <a:gd name="T4" fmla="*/ 1 w 53"/>
                  <a:gd name="T5" fmla="*/ 1 h 72"/>
                  <a:gd name="T6" fmla="*/ 1 w 53"/>
                  <a:gd name="T7" fmla="*/ 1 h 72"/>
                  <a:gd name="T8" fmla="*/ 1 w 53"/>
                  <a:gd name="T9" fmla="*/ 1 h 72"/>
                  <a:gd name="T10" fmla="*/ 1 w 53"/>
                  <a:gd name="T11" fmla="*/ 1 h 72"/>
                  <a:gd name="T12" fmla="*/ 0 w 53"/>
                  <a:gd name="T13" fmla="*/ 1 h 72"/>
                  <a:gd name="T14" fmla="*/ 1 w 53"/>
                  <a:gd name="T15" fmla="*/ 1 h 72"/>
                  <a:gd name="T16" fmla="*/ 1 w 53"/>
                  <a:gd name="T17" fmla="*/ 1 h 72"/>
                  <a:gd name="T18" fmla="*/ 1 w 53"/>
                  <a:gd name="T19" fmla="*/ 1 h 72"/>
                  <a:gd name="T20" fmla="*/ 1 w 53"/>
                  <a:gd name="T21" fmla="*/ 1 h 72"/>
                  <a:gd name="T22" fmla="*/ 1 w 53"/>
                  <a:gd name="T23" fmla="*/ 1 h 72"/>
                  <a:gd name="T24" fmla="*/ 1 w 53"/>
                  <a:gd name="T25" fmla="*/ 1 h 72"/>
                  <a:gd name="T26" fmla="*/ 1 w 53"/>
                  <a:gd name="T27" fmla="*/ 1 h 72"/>
                  <a:gd name="T28" fmla="*/ 1 w 53"/>
                  <a:gd name="T29" fmla="*/ 1 h 72"/>
                  <a:gd name="T30" fmla="*/ 1 w 53"/>
                  <a:gd name="T31" fmla="*/ 1 h 72"/>
                  <a:gd name="T32" fmla="*/ 1 w 53"/>
                  <a:gd name="T33" fmla="*/ 1 h 72"/>
                  <a:gd name="T34" fmla="*/ 1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5" name="Freeform 179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1 h 57"/>
                  <a:gd name="T4" fmla="*/ 0 w 72"/>
                  <a:gd name="T5" fmla="*/ 1 h 57"/>
                  <a:gd name="T6" fmla="*/ 0 w 72"/>
                  <a:gd name="T7" fmla="*/ 1 h 57"/>
                  <a:gd name="T8" fmla="*/ 0 w 72"/>
                  <a:gd name="T9" fmla="*/ 1 h 57"/>
                  <a:gd name="T10" fmla="*/ 0 w 72"/>
                  <a:gd name="T11" fmla="*/ 1 h 57"/>
                  <a:gd name="T12" fmla="*/ 0 w 72"/>
                  <a:gd name="T13" fmla="*/ 1 h 57"/>
                  <a:gd name="T14" fmla="*/ 0 w 72"/>
                  <a:gd name="T15" fmla="*/ 1 h 57"/>
                  <a:gd name="T16" fmla="*/ 0 w 72"/>
                  <a:gd name="T17" fmla="*/ 1 h 57"/>
                  <a:gd name="T18" fmla="*/ 0 w 72"/>
                  <a:gd name="T19" fmla="*/ 1 h 57"/>
                  <a:gd name="T20" fmla="*/ 0 w 72"/>
                  <a:gd name="T21" fmla="*/ 1 h 57"/>
                  <a:gd name="T22" fmla="*/ 0 w 72"/>
                  <a:gd name="T23" fmla="*/ 1 h 57"/>
                  <a:gd name="T24" fmla="*/ 0 w 72"/>
                  <a:gd name="T25" fmla="*/ 1 h 57"/>
                  <a:gd name="T26" fmla="*/ 0 w 72"/>
                  <a:gd name="T27" fmla="*/ 1 h 57"/>
                  <a:gd name="T28" fmla="*/ 0 w 72"/>
                  <a:gd name="T29" fmla="*/ 0 h 57"/>
                  <a:gd name="T30" fmla="*/ 0 w 72"/>
                  <a:gd name="T31" fmla="*/ 0 h 57"/>
                  <a:gd name="T32" fmla="*/ 0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6" name="Freeform 180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1 h 58"/>
                  <a:gd name="T2" fmla="*/ 0 w 72"/>
                  <a:gd name="T3" fmla="*/ 1 h 58"/>
                  <a:gd name="T4" fmla="*/ 0 w 72"/>
                  <a:gd name="T5" fmla="*/ 1 h 58"/>
                  <a:gd name="T6" fmla="*/ 0 w 72"/>
                  <a:gd name="T7" fmla="*/ 1 h 58"/>
                  <a:gd name="T8" fmla="*/ 0 w 72"/>
                  <a:gd name="T9" fmla="*/ 1 h 58"/>
                  <a:gd name="T10" fmla="*/ 0 w 72"/>
                  <a:gd name="T11" fmla="*/ 1 h 58"/>
                  <a:gd name="T12" fmla="*/ 0 w 72"/>
                  <a:gd name="T13" fmla="*/ 1 h 58"/>
                  <a:gd name="T14" fmla="*/ 0 w 72"/>
                  <a:gd name="T15" fmla="*/ 1 h 58"/>
                  <a:gd name="T16" fmla="*/ 0 w 72"/>
                  <a:gd name="T17" fmla="*/ 1 h 58"/>
                  <a:gd name="T18" fmla="*/ 0 w 72"/>
                  <a:gd name="T19" fmla="*/ 1 h 58"/>
                  <a:gd name="T20" fmla="*/ 0 w 72"/>
                  <a:gd name="T21" fmla="*/ 1 h 58"/>
                  <a:gd name="T22" fmla="*/ 0 w 72"/>
                  <a:gd name="T23" fmla="*/ 0 h 58"/>
                  <a:gd name="T24" fmla="*/ 0 w 72"/>
                  <a:gd name="T25" fmla="*/ 1 h 58"/>
                  <a:gd name="T26" fmla="*/ 0 w 72"/>
                  <a:gd name="T27" fmla="*/ 1 h 58"/>
                  <a:gd name="T28" fmla="*/ 0 w 72"/>
                  <a:gd name="T29" fmla="*/ 1 h 58"/>
                  <a:gd name="T30" fmla="*/ 0 w 72"/>
                  <a:gd name="T31" fmla="*/ 1 h 58"/>
                  <a:gd name="T32" fmla="*/ 0 w 72"/>
                  <a:gd name="T33" fmla="*/ 1 h 58"/>
                  <a:gd name="T34" fmla="*/ 0 w 72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Freeform 181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 w 144"/>
                  <a:gd name="T1" fmla="*/ 0 h 167"/>
                  <a:gd name="T2" fmla="*/ 1 w 144"/>
                  <a:gd name="T3" fmla="*/ 1 h 167"/>
                  <a:gd name="T4" fmla="*/ 1 w 144"/>
                  <a:gd name="T5" fmla="*/ 1 h 167"/>
                  <a:gd name="T6" fmla="*/ 1 w 144"/>
                  <a:gd name="T7" fmla="*/ 1 h 167"/>
                  <a:gd name="T8" fmla="*/ 1 w 144"/>
                  <a:gd name="T9" fmla="*/ 1 h 167"/>
                  <a:gd name="T10" fmla="*/ 1 w 144"/>
                  <a:gd name="T11" fmla="*/ 1 h 167"/>
                  <a:gd name="T12" fmla="*/ 1 w 144"/>
                  <a:gd name="T13" fmla="*/ 1 h 167"/>
                  <a:gd name="T14" fmla="*/ 1 w 144"/>
                  <a:gd name="T15" fmla="*/ 1 h 167"/>
                  <a:gd name="T16" fmla="*/ 1 w 144"/>
                  <a:gd name="T17" fmla="*/ 1 h 167"/>
                  <a:gd name="T18" fmla="*/ 1 w 144"/>
                  <a:gd name="T19" fmla="*/ 1 h 167"/>
                  <a:gd name="T20" fmla="*/ 1 w 144"/>
                  <a:gd name="T21" fmla="*/ 1 h 167"/>
                  <a:gd name="T22" fmla="*/ 0 w 144"/>
                  <a:gd name="T23" fmla="*/ 1 h 167"/>
                  <a:gd name="T24" fmla="*/ 1 w 144"/>
                  <a:gd name="T25" fmla="*/ 1 h 167"/>
                  <a:gd name="T26" fmla="*/ 1 w 144"/>
                  <a:gd name="T27" fmla="*/ 1 h 167"/>
                  <a:gd name="T28" fmla="*/ 1 w 144"/>
                  <a:gd name="T29" fmla="*/ 1 h 167"/>
                  <a:gd name="T30" fmla="*/ 1 w 144"/>
                  <a:gd name="T31" fmla="*/ 1 h 167"/>
                  <a:gd name="T32" fmla="*/ 1 w 144"/>
                  <a:gd name="T33" fmla="*/ 1 h 167"/>
                  <a:gd name="T34" fmla="*/ 1 w 144"/>
                  <a:gd name="T35" fmla="*/ 1 h 167"/>
                  <a:gd name="T36" fmla="*/ 1 w 144"/>
                  <a:gd name="T37" fmla="*/ 1 h 167"/>
                  <a:gd name="T38" fmla="*/ 1 w 144"/>
                  <a:gd name="T39" fmla="*/ 1 h 167"/>
                  <a:gd name="T40" fmla="*/ 1 w 144"/>
                  <a:gd name="T41" fmla="*/ 1 h 167"/>
                  <a:gd name="T42" fmla="*/ 1 w 144"/>
                  <a:gd name="T43" fmla="*/ 1 h 167"/>
                  <a:gd name="T44" fmla="*/ 1 w 144"/>
                  <a:gd name="T45" fmla="*/ 1 h 167"/>
                  <a:gd name="T46" fmla="*/ 1 w 144"/>
                  <a:gd name="T47" fmla="*/ 1 h 167"/>
                  <a:gd name="T48" fmla="*/ 1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8" name="Freeform 182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1 w 204"/>
                  <a:gd name="T1" fmla="*/ 0 h 82"/>
                  <a:gd name="T2" fmla="*/ 1 w 204"/>
                  <a:gd name="T3" fmla="*/ 0 h 82"/>
                  <a:gd name="T4" fmla="*/ 1 w 204"/>
                  <a:gd name="T5" fmla="*/ 0 h 82"/>
                  <a:gd name="T6" fmla="*/ 1 w 204"/>
                  <a:gd name="T7" fmla="*/ 0 h 82"/>
                  <a:gd name="T8" fmla="*/ 1 w 204"/>
                  <a:gd name="T9" fmla="*/ 0 h 82"/>
                  <a:gd name="T10" fmla="*/ 1 w 204"/>
                  <a:gd name="T11" fmla="*/ 0 h 82"/>
                  <a:gd name="T12" fmla="*/ 1 w 204"/>
                  <a:gd name="T13" fmla="*/ 0 h 82"/>
                  <a:gd name="T14" fmla="*/ 1 w 204"/>
                  <a:gd name="T15" fmla="*/ 0 h 82"/>
                  <a:gd name="T16" fmla="*/ 1 w 204"/>
                  <a:gd name="T17" fmla="*/ 0 h 82"/>
                  <a:gd name="T18" fmla="*/ 1 w 204"/>
                  <a:gd name="T19" fmla="*/ 0 h 82"/>
                  <a:gd name="T20" fmla="*/ 1 w 204"/>
                  <a:gd name="T21" fmla="*/ 0 h 82"/>
                  <a:gd name="T22" fmla="*/ 1 w 204"/>
                  <a:gd name="T23" fmla="*/ 0 h 82"/>
                  <a:gd name="T24" fmla="*/ 1 w 204"/>
                  <a:gd name="T25" fmla="*/ 0 h 82"/>
                  <a:gd name="T26" fmla="*/ 1 w 204"/>
                  <a:gd name="T27" fmla="*/ 0 h 82"/>
                  <a:gd name="T28" fmla="*/ 1 w 204"/>
                  <a:gd name="T29" fmla="*/ 0 h 82"/>
                  <a:gd name="T30" fmla="*/ 1 w 204"/>
                  <a:gd name="T31" fmla="*/ 0 h 82"/>
                  <a:gd name="T32" fmla="*/ 1 w 204"/>
                  <a:gd name="T33" fmla="*/ 0 h 82"/>
                  <a:gd name="T34" fmla="*/ 1 w 204"/>
                  <a:gd name="T35" fmla="*/ 0 h 82"/>
                  <a:gd name="T36" fmla="*/ 0 w 204"/>
                  <a:gd name="T37" fmla="*/ 0 h 82"/>
                  <a:gd name="T38" fmla="*/ 1 w 204"/>
                  <a:gd name="T39" fmla="*/ 0 h 82"/>
                  <a:gd name="T40" fmla="*/ 1 w 204"/>
                  <a:gd name="T41" fmla="*/ 0 h 82"/>
                  <a:gd name="T42" fmla="*/ 1 w 204"/>
                  <a:gd name="T43" fmla="*/ 0 h 82"/>
                  <a:gd name="T44" fmla="*/ 1 w 204"/>
                  <a:gd name="T45" fmla="*/ 0 h 82"/>
                  <a:gd name="T46" fmla="*/ 1 w 204"/>
                  <a:gd name="T47" fmla="*/ 0 h 82"/>
                  <a:gd name="T48" fmla="*/ 1 w 204"/>
                  <a:gd name="T49" fmla="*/ 0 h 82"/>
                  <a:gd name="T50" fmla="*/ 1 w 204"/>
                  <a:gd name="T51" fmla="*/ 0 h 82"/>
                  <a:gd name="T52" fmla="*/ 1 w 204"/>
                  <a:gd name="T53" fmla="*/ 0 h 82"/>
                  <a:gd name="T54" fmla="*/ 1 w 204"/>
                  <a:gd name="T55" fmla="*/ 0 h 82"/>
                  <a:gd name="T56" fmla="*/ 1 w 204"/>
                  <a:gd name="T57" fmla="*/ 0 h 82"/>
                  <a:gd name="T58" fmla="*/ 1 w 204"/>
                  <a:gd name="T59" fmla="*/ 0 h 82"/>
                  <a:gd name="T60" fmla="*/ 1 w 204"/>
                  <a:gd name="T61" fmla="*/ 0 h 82"/>
                  <a:gd name="T62" fmla="*/ 1 w 204"/>
                  <a:gd name="T63" fmla="*/ 0 h 82"/>
                  <a:gd name="T64" fmla="*/ 1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9" name="Freeform 183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1 w 84"/>
                  <a:gd name="T1" fmla="*/ 0 h 208"/>
                  <a:gd name="T2" fmla="*/ 1 w 84"/>
                  <a:gd name="T3" fmla="*/ 1 h 208"/>
                  <a:gd name="T4" fmla="*/ 1 w 84"/>
                  <a:gd name="T5" fmla="*/ 1 h 208"/>
                  <a:gd name="T6" fmla="*/ 1 w 84"/>
                  <a:gd name="T7" fmla="*/ 1 h 208"/>
                  <a:gd name="T8" fmla="*/ 1 w 84"/>
                  <a:gd name="T9" fmla="*/ 1 h 208"/>
                  <a:gd name="T10" fmla="*/ 1 w 84"/>
                  <a:gd name="T11" fmla="*/ 1 h 208"/>
                  <a:gd name="T12" fmla="*/ 1 w 84"/>
                  <a:gd name="T13" fmla="*/ 1 h 208"/>
                  <a:gd name="T14" fmla="*/ 1 w 84"/>
                  <a:gd name="T15" fmla="*/ 1 h 208"/>
                  <a:gd name="T16" fmla="*/ 1 w 84"/>
                  <a:gd name="T17" fmla="*/ 1 h 208"/>
                  <a:gd name="T18" fmla="*/ 1 w 84"/>
                  <a:gd name="T19" fmla="*/ 1 h 208"/>
                  <a:gd name="T20" fmla="*/ 1 w 84"/>
                  <a:gd name="T21" fmla="*/ 1 h 208"/>
                  <a:gd name="T22" fmla="*/ 1 w 84"/>
                  <a:gd name="T23" fmla="*/ 1 h 208"/>
                  <a:gd name="T24" fmla="*/ 1 w 84"/>
                  <a:gd name="T25" fmla="*/ 1 h 208"/>
                  <a:gd name="T26" fmla="*/ 0 w 84"/>
                  <a:gd name="T27" fmla="*/ 1 h 208"/>
                  <a:gd name="T28" fmla="*/ 1 w 84"/>
                  <a:gd name="T29" fmla="*/ 1 h 208"/>
                  <a:gd name="T30" fmla="*/ 1 w 84"/>
                  <a:gd name="T31" fmla="*/ 1 h 208"/>
                  <a:gd name="T32" fmla="*/ 1 w 84"/>
                  <a:gd name="T33" fmla="*/ 1 h 208"/>
                  <a:gd name="T34" fmla="*/ 1 w 84"/>
                  <a:gd name="T35" fmla="*/ 1 h 208"/>
                  <a:gd name="T36" fmla="*/ 1 w 84"/>
                  <a:gd name="T37" fmla="*/ 1 h 208"/>
                  <a:gd name="T38" fmla="*/ 1 w 84"/>
                  <a:gd name="T39" fmla="*/ 1 h 208"/>
                  <a:gd name="T40" fmla="*/ 1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0" name="Freeform 184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1 w 144"/>
                  <a:gd name="T3" fmla="*/ 0 h 170"/>
                  <a:gd name="T4" fmla="*/ 1 w 144"/>
                  <a:gd name="T5" fmla="*/ 0 h 170"/>
                  <a:gd name="T6" fmla="*/ 1 w 144"/>
                  <a:gd name="T7" fmla="*/ 0 h 170"/>
                  <a:gd name="T8" fmla="*/ 1 w 144"/>
                  <a:gd name="T9" fmla="*/ 0 h 170"/>
                  <a:gd name="T10" fmla="*/ 1 w 144"/>
                  <a:gd name="T11" fmla="*/ 0 h 170"/>
                  <a:gd name="T12" fmla="*/ 1 w 144"/>
                  <a:gd name="T13" fmla="*/ 0 h 170"/>
                  <a:gd name="T14" fmla="*/ 1 w 144"/>
                  <a:gd name="T15" fmla="*/ 0 h 170"/>
                  <a:gd name="T16" fmla="*/ 1 w 144"/>
                  <a:gd name="T17" fmla="*/ 0 h 170"/>
                  <a:gd name="T18" fmla="*/ 1 w 144"/>
                  <a:gd name="T19" fmla="*/ 0 h 170"/>
                  <a:gd name="T20" fmla="*/ 1 w 144"/>
                  <a:gd name="T21" fmla="*/ 0 h 170"/>
                  <a:gd name="T22" fmla="*/ 1 w 144"/>
                  <a:gd name="T23" fmla="*/ 0 h 170"/>
                  <a:gd name="T24" fmla="*/ 1 w 144"/>
                  <a:gd name="T25" fmla="*/ 0 h 170"/>
                  <a:gd name="T26" fmla="*/ 1 w 144"/>
                  <a:gd name="T27" fmla="*/ 0 h 170"/>
                  <a:gd name="T28" fmla="*/ 1 w 144"/>
                  <a:gd name="T29" fmla="*/ 0 h 170"/>
                  <a:gd name="T30" fmla="*/ 1 w 144"/>
                  <a:gd name="T31" fmla="*/ 0 h 170"/>
                  <a:gd name="T32" fmla="*/ 1 w 144"/>
                  <a:gd name="T33" fmla="*/ 0 h 170"/>
                  <a:gd name="T34" fmla="*/ 1 w 144"/>
                  <a:gd name="T35" fmla="*/ 0 h 170"/>
                  <a:gd name="T36" fmla="*/ 1 w 144"/>
                  <a:gd name="T37" fmla="*/ 0 h 170"/>
                  <a:gd name="T38" fmla="*/ 1 w 144"/>
                  <a:gd name="T39" fmla="*/ 0 h 170"/>
                  <a:gd name="T40" fmla="*/ 1 w 144"/>
                  <a:gd name="T41" fmla="*/ 0 h 170"/>
                  <a:gd name="T42" fmla="*/ 1 w 144"/>
                  <a:gd name="T43" fmla="*/ 0 h 170"/>
                  <a:gd name="T44" fmla="*/ 1 w 144"/>
                  <a:gd name="T45" fmla="*/ 0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1" name="Freeform 185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0 h 103"/>
                  <a:gd name="T2" fmla="*/ 0 w 199"/>
                  <a:gd name="T3" fmla="*/ 0 h 103"/>
                  <a:gd name="T4" fmla="*/ 0 w 199"/>
                  <a:gd name="T5" fmla="*/ 0 h 103"/>
                  <a:gd name="T6" fmla="*/ 0 w 199"/>
                  <a:gd name="T7" fmla="*/ 0 h 103"/>
                  <a:gd name="T8" fmla="*/ 0 w 199"/>
                  <a:gd name="T9" fmla="*/ 0 h 103"/>
                  <a:gd name="T10" fmla="*/ 0 w 199"/>
                  <a:gd name="T11" fmla="*/ 0 h 103"/>
                  <a:gd name="T12" fmla="*/ 0 w 199"/>
                  <a:gd name="T13" fmla="*/ 0 h 103"/>
                  <a:gd name="T14" fmla="*/ 0 w 199"/>
                  <a:gd name="T15" fmla="*/ 0 h 103"/>
                  <a:gd name="T16" fmla="*/ 0 w 199"/>
                  <a:gd name="T17" fmla="*/ 0 h 103"/>
                  <a:gd name="T18" fmla="*/ 0 w 199"/>
                  <a:gd name="T19" fmla="*/ 0 h 103"/>
                  <a:gd name="T20" fmla="*/ 0 w 199"/>
                  <a:gd name="T21" fmla="*/ 0 h 103"/>
                  <a:gd name="T22" fmla="*/ 0 w 199"/>
                  <a:gd name="T23" fmla="*/ 0 h 103"/>
                  <a:gd name="T24" fmla="*/ 0 w 199"/>
                  <a:gd name="T25" fmla="*/ 0 h 103"/>
                  <a:gd name="T26" fmla="*/ 0 w 199"/>
                  <a:gd name="T27" fmla="*/ 0 h 103"/>
                  <a:gd name="T28" fmla="*/ 0 w 199"/>
                  <a:gd name="T29" fmla="*/ 0 h 103"/>
                  <a:gd name="T30" fmla="*/ 0 w 199"/>
                  <a:gd name="T31" fmla="*/ 0 h 103"/>
                  <a:gd name="T32" fmla="*/ 0 w 199"/>
                  <a:gd name="T33" fmla="*/ 0 h 103"/>
                  <a:gd name="T34" fmla="*/ 0 w 199"/>
                  <a:gd name="T35" fmla="*/ 0 h 103"/>
                  <a:gd name="T36" fmla="*/ 0 w 199"/>
                  <a:gd name="T37" fmla="*/ 0 h 103"/>
                  <a:gd name="T38" fmla="*/ 0 w 199"/>
                  <a:gd name="T39" fmla="*/ 0 h 103"/>
                  <a:gd name="T40" fmla="*/ 0 w 199"/>
                  <a:gd name="T41" fmla="*/ 0 h 103"/>
                  <a:gd name="T42" fmla="*/ 0 w 199"/>
                  <a:gd name="T43" fmla="*/ 0 h 103"/>
                  <a:gd name="T44" fmla="*/ 0 w 199"/>
                  <a:gd name="T45" fmla="*/ 0 h 103"/>
                  <a:gd name="T46" fmla="*/ 0 w 199"/>
                  <a:gd name="T47" fmla="*/ 0 h 103"/>
                  <a:gd name="T48" fmla="*/ 0 w 199"/>
                  <a:gd name="T49" fmla="*/ 0 h 103"/>
                  <a:gd name="T50" fmla="*/ 0 w 199"/>
                  <a:gd name="T51" fmla="*/ 0 h 103"/>
                  <a:gd name="T52" fmla="*/ 0 w 199"/>
                  <a:gd name="T53" fmla="*/ 0 h 103"/>
                  <a:gd name="T54" fmla="*/ 0 w 199"/>
                  <a:gd name="T55" fmla="*/ 0 h 103"/>
                  <a:gd name="T56" fmla="*/ 0 w 199"/>
                  <a:gd name="T57" fmla="*/ 0 h 103"/>
                  <a:gd name="T58" fmla="*/ 0 w 199"/>
                  <a:gd name="T59" fmla="*/ 0 h 103"/>
                  <a:gd name="T60" fmla="*/ 0 w 199"/>
                  <a:gd name="T61" fmla="*/ 0 h 103"/>
                  <a:gd name="T62" fmla="*/ 0 w 199"/>
                  <a:gd name="T63" fmla="*/ 0 h 103"/>
                  <a:gd name="T64" fmla="*/ 0 w 199"/>
                  <a:gd name="T65" fmla="*/ 0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2" name="Freeform 186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0 w 107"/>
                  <a:gd name="T1" fmla="*/ 0 h 195"/>
                  <a:gd name="T2" fmla="*/ 0 w 107"/>
                  <a:gd name="T3" fmla="*/ 1 h 195"/>
                  <a:gd name="T4" fmla="*/ 0 w 107"/>
                  <a:gd name="T5" fmla="*/ 1 h 195"/>
                  <a:gd name="T6" fmla="*/ 0 w 107"/>
                  <a:gd name="T7" fmla="*/ 1 h 195"/>
                  <a:gd name="T8" fmla="*/ 0 w 107"/>
                  <a:gd name="T9" fmla="*/ 1 h 195"/>
                  <a:gd name="T10" fmla="*/ 0 w 107"/>
                  <a:gd name="T11" fmla="*/ 1 h 195"/>
                  <a:gd name="T12" fmla="*/ 0 w 107"/>
                  <a:gd name="T13" fmla="*/ 1 h 195"/>
                  <a:gd name="T14" fmla="*/ 0 w 107"/>
                  <a:gd name="T15" fmla="*/ 1 h 195"/>
                  <a:gd name="T16" fmla="*/ 0 w 107"/>
                  <a:gd name="T17" fmla="*/ 1 h 195"/>
                  <a:gd name="T18" fmla="*/ 0 w 107"/>
                  <a:gd name="T19" fmla="*/ 1 h 195"/>
                  <a:gd name="T20" fmla="*/ 0 w 107"/>
                  <a:gd name="T21" fmla="*/ 1 h 195"/>
                  <a:gd name="T22" fmla="*/ 0 w 107"/>
                  <a:gd name="T23" fmla="*/ 1 h 195"/>
                  <a:gd name="T24" fmla="*/ 0 w 107"/>
                  <a:gd name="T25" fmla="*/ 1 h 195"/>
                  <a:gd name="T26" fmla="*/ 0 w 107"/>
                  <a:gd name="T27" fmla="*/ 1 h 195"/>
                  <a:gd name="T28" fmla="*/ 0 w 107"/>
                  <a:gd name="T29" fmla="*/ 1 h 195"/>
                  <a:gd name="T30" fmla="*/ 0 w 107"/>
                  <a:gd name="T31" fmla="*/ 1 h 195"/>
                  <a:gd name="T32" fmla="*/ 0 w 107"/>
                  <a:gd name="T33" fmla="*/ 1 h 195"/>
                  <a:gd name="T34" fmla="*/ 0 w 107"/>
                  <a:gd name="T35" fmla="*/ 1 h 195"/>
                  <a:gd name="T36" fmla="*/ 0 w 107"/>
                  <a:gd name="T37" fmla="*/ 1 h 195"/>
                  <a:gd name="T38" fmla="*/ 0 w 107"/>
                  <a:gd name="T39" fmla="*/ 1 h 195"/>
                  <a:gd name="T40" fmla="*/ 0 w 107"/>
                  <a:gd name="T41" fmla="*/ 1 h 195"/>
                  <a:gd name="T42" fmla="*/ 0 w 107"/>
                  <a:gd name="T43" fmla="*/ 1 h 195"/>
                  <a:gd name="T44" fmla="*/ 0 w 107"/>
                  <a:gd name="T45" fmla="*/ 1 h 195"/>
                  <a:gd name="T46" fmla="*/ 0 w 107"/>
                  <a:gd name="T47" fmla="*/ 1 h 195"/>
                  <a:gd name="T48" fmla="*/ 0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3" name="Freeform 187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0 w 183"/>
                  <a:gd name="T1" fmla="*/ 0 h 126"/>
                  <a:gd name="T2" fmla="*/ 0 w 183"/>
                  <a:gd name="T3" fmla="*/ 1 h 126"/>
                  <a:gd name="T4" fmla="*/ 0 w 183"/>
                  <a:gd name="T5" fmla="*/ 1 h 126"/>
                  <a:gd name="T6" fmla="*/ 0 w 183"/>
                  <a:gd name="T7" fmla="*/ 1 h 126"/>
                  <a:gd name="T8" fmla="*/ 0 w 183"/>
                  <a:gd name="T9" fmla="*/ 1 h 126"/>
                  <a:gd name="T10" fmla="*/ 0 w 183"/>
                  <a:gd name="T11" fmla="*/ 1 h 126"/>
                  <a:gd name="T12" fmla="*/ 0 w 183"/>
                  <a:gd name="T13" fmla="*/ 1 h 126"/>
                  <a:gd name="T14" fmla="*/ 0 w 183"/>
                  <a:gd name="T15" fmla="*/ 1 h 126"/>
                  <a:gd name="T16" fmla="*/ 0 w 183"/>
                  <a:gd name="T17" fmla="*/ 1 h 126"/>
                  <a:gd name="T18" fmla="*/ 0 w 183"/>
                  <a:gd name="T19" fmla="*/ 1 h 126"/>
                  <a:gd name="T20" fmla="*/ 0 w 183"/>
                  <a:gd name="T21" fmla="*/ 1 h 126"/>
                  <a:gd name="T22" fmla="*/ 0 w 183"/>
                  <a:gd name="T23" fmla="*/ 1 h 126"/>
                  <a:gd name="T24" fmla="*/ 0 w 183"/>
                  <a:gd name="T25" fmla="*/ 1 h 126"/>
                  <a:gd name="T26" fmla="*/ 0 w 183"/>
                  <a:gd name="T27" fmla="*/ 1 h 126"/>
                  <a:gd name="T28" fmla="*/ 0 w 183"/>
                  <a:gd name="T29" fmla="*/ 1 h 126"/>
                  <a:gd name="T30" fmla="*/ 0 w 183"/>
                  <a:gd name="T31" fmla="*/ 1 h 126"/>
                  <a:gd name="T32" fmla="*/ 0 w 183"/>
                  <a:gd name="T33" fmla="*/ 1 h 126"/>
                  <a:gd name="T34" fmla="*/ 0 w 183"/>
                  <a:gd name="T35" fmla="*/ 1 h 126"/>
                  <a:gd name="T36" fmla="*/ 0 w 183"/>
                  <a:gd name="T37" fmla="*/ 1 h 126"/>
                  <a:gd name="T38" fmla="*/ 0 w 183"/>
                  <a:gd name="T39" fmla="*/ 1 h 126"/>
                  <a:gd name="T40" fmla="*/ 0 w 183"/>
                  <a:gd name="T41" fmla="*/ 1 h 126"/>
                  <a:gd name="T42" fmla="*/ 0 w 183"/>
                  <a:gd name="T43" fmla="*/ 1 h 126"/>
                  <a:gd name="T44" fmla="*/ 0 w 183"/>
                  <a:gd name="T45" fmla="*/ 1 h 126"/>
                  <a:gd name="T46" fmla="*/ 0 w 183"/>
                  <a:gd name="T47" fmla="*/ 1 h 126"/>
                  <a:gd name="T48" fmla="*/ 0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4" name="Freeform 188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1 w 102"/>
                  <a:gd name="T3" fmla="*/ 0 h 197"/>
                  <a:gd name="T4" fmla="*/ 1 w 102"/>
                  <a:gd name="T5" fmla="*/ 0 h 197"/>
                  <a:gd name="T6" fmla="*/ 1 w 102"/>
                  <a:gd name="T7" fmla="*/ 0 h 197"/>
                  <a:gd name="T8" fmla="*/ 1 w 102"/>
                  <a:gd name="T9" fmla="*/ 0 h 197"/>
                  <a:gd name="T10" fmla="*/ 1 w 102"/>
                  <a:gd name="T11" fmla="*/ 0 h 197"/>
                  <a:gd name="T12" fmla="*/ 1 w 102"/>
                  <a:gd name="T13" fmla="*/ 0 h 197"/>
                  <a:gd name="T14" fmla="*/ 1 w 102"/>
                  <a:gd name="T15" fmla="*/ 0 h 197"/>
                  <a:gd name="T16" fmla="*/ 1 w 102"/>
                  <a:gd name="T17" fmla="*/ 0 h 197"/>
                  <a:gd name="T18" fmla="*/ 1 w 102"/>
                  <a:gd name="T19" fmla="*/ 0 h 197"/>
                  <a:gd name="T20" fmla="*/ 1 w 102"/>
                  <a:gd name="T21" fmla="*/ 0 h 197"/>
                  <a:gd name="T22" fmla="*/ 1 w 102"/>
                  <a:gd name="T23" fmla="*/ 0 h 197"/>
                  <a:gd name="T24" fmla="*/ 1 w 102"/>
                  <a:gd name="T25" fmla="*/ 0 h 197"/>
                  <a:gd name="T26" fmla="*/ 1 w 102"/>
                  <a:gd name="T27" fmla="*/ 0 h 197"/>
                  <a:gd name="T28" fmla="*/ 1 w 102"/>
                  <a:gd name="T29" fmla="*/ 0 h 197"/>
                  <a:gd name="T30" fmla="*/ 1 w 102"/>
                  <a:gd name="T31" fmla="*/ 0 h 197"/>
                  <a:gd name="T32" fmla="*/ 1 w 102"/>
                  <a:gd name="T33" fmla="*/ 0 h 197"/>
                  <a:gd name="T34" fmla="*/ 1 w 102"/>
                  <a:gd name="T35" fmla="*/ 0 h 197"/>
                  <a:gd name="T36" fmla="*/ 1 w 102"/>
                  <a:gd name="T37" fmla="*/ 0 h 197"/>
                  <a:gd name="T38" fmla="*/ 1 w 102"/>
                  <a:gd name="T39" fmla="*/ 0 h 197"/>
                  <a:gd name="T40" fmla="*/ 1 w 102"/>
                  <a:gd name="T41" fmla="*/ 0 h 197"/>
                  <a:gd name="T42" fmla="*/ 1 w 102"/>
                  <a:gd name="T43" fmla="*/ 0 h 197"/>
                  <a:gd name="T44" fmla="*/ 1 w 102"/>
                  <a:gd name="T45" fmla="*/ 0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5" name="Freeform 189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1 w 180"/>
                  <a:gd name="T3" fmla="*/ 0 h 129"/>
                  <a:gd name="T4" fmla="*/ 1 w 180"/>
                  <a:gd name="T5" fmla="*/ 0 h 129"/>
                  <a:gd name="T6" fmla="*/ 1 w 180"/>
                  <a:gd name="T7" fmla="*/ 0 h 129"/>
                  <a:gd name="T8" fmla="*/ 1 w 180"/>
                  <a:gd name="T9" fmla="*/ 0 h 129"/>
                  <a:gd name="T10" fmla="*/ 1 w 180"/>
                  <a:gd name="T11" fmla="*/ 0 h 129"/>
                  <a:gd name="T12" fmla="*/ 1 w 180"/>
                  <a:gd name="T13" fmla="*/ 0 h 129"/>
                  <a:gd name="T14" fmla="*/ 1 w 180"/>
                  <a:gd name="T15" fmla="*/ 0 h 129"/>
                  <a:gd name="T16" fmla="*/ 1 w 180"/>
                  <a:gd name="T17" fmla="*/ 0 h 129"/>
                  <a:gd name="T18" fmla="*/ 1 w 180"/>
                  <a:gd name="T19" fmla="*/ 0 h 129"/>
                  <a:gd name="T20" fmla="*/ 1 w 180"/>
                  <a:gd name="T21" fmla="*/ 0 h 129"/>
                  <a:gd name="T22" fmla="*/ 1 w 180"/>
                  <a:gd name="T23" fmla="*/ 0 h 129"/>
                  <a:gd name="T24" fmla="*/ 1 w 180"/>
                  <a:gd name="T25" fmla="*/ 0 h 129"/>
                  <a:gd name="T26" fmla="*/ 1 w 180"/>
                  <a:gd name="T27" fmla="*/ 0 h 129"/>
                  <a:gd name="T28" fmla="*/ 1 w 180"/>
                  <a:gd name="T29" fmla="*/ 0 h 129"/>
                  <a:gd name="T30" fmla="*/ 1 w 180"/>
                  <a:gd name="T31" fmla="*/ 0 h 129"/>
                  <a:gd name="T32" fmla="*/ 1 w 180"/>
                  <a:gd name="T33" fmla="*/ 0 h 129"/>
                  <a:gd name="T34" fmla="*/ 1 w 180"/>
                  <a:gd name="T35" fmla="*/ 0 h 129"/>
                  <a:gd name="T36" fmla="*/ 1 w 180"/>
                  <a:gd name="T37" fmla="*/ 0 h 129"/>
                  <a:gd name="T38" fmla="*/ 1 w 180"/>
                  <a:gd name="T39" fmla="*/ 0 h 129"/>
                  <a:gd name="T40" fmla="*/ 1 w 180"/>
                  <a:gd name="T41" fmla="*/ 0 h 129"/>
                  <a:gd name="T42" fmla="*/ 1 w 180"/>
                  <a:gd name="T43" fmla="*/ 0 h 129"/>
                  <a:gd name="T44" fmla="*/ 1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6" name="Freeform 190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0 h 85"/>
                  <a:gd name="T2" fmla="*/ 1 w 206"/>
                  <a:gd name="T3" fmla="*/ 0 h 85"/>
                  <a:gd name="T4" fmla="*/ 1 w 206"/>
                  <a:gd name="T5" fmla="*/ 0 h 85"/>
                  <a:gd name="T6" fmla="*/ 1 w 206"/>
                  <a:gd name="T7" fmla="*/ 0 h 85"/>
                  <a:gd name="T8" fmla="*/ 1 w 206"/>
                  <a:gd name="T9" fmla="*/ 0 h 85"/>
                  <a:gd name="T10" fmla="*/ 1 w 206"/>
                  <a:gd name="T11" fmla="*/ 0 h 85"/>
                  <a:gd name="T12" fmla="*/ 1 w 206"/>
                  <a:gd name="T13" fmla="*/ 0 h 85"/>
                  <a:gd name="T14" fmla="*/ 1 w 206"/>
                  <a:gd name="T15" fmla="*/ 0 h 85"/>
                  <a:gd name="T16" fmla="*/ 1 w 206"/>
                  <a:gd name="T17" fmla="*/ 0 h 85"/>
                  <a:gd name="T18" fmla="*/ 1 w 206"/>
                  <a:gd name="T19" fmla="*/ 0 h 85"/>
                  <a:gd name="T20" fmla="*/ 1 w 206"/>
                  <a:gd name="T21" fmla="*/ 0 h 85"/>
                  <a:gd name="T22" fmla="*/ 1 w 206"/>
                  <a:gd name="T23" fmla="*/ 0 h 85"/>
                  <a:gd name="T24" fmla="*/ 1 w 206"/>
                  <a:gd name="T25" fmla="*/ 0 h 85"/>
                  <a:gd name="T26" fmla="*/ 1 w 206"/>
                  <a:gd name="T27" fmla="*/ 0 h 85"/>
                  <a:gd name="T28" fmla="*/ 1 w 206"/>
                  <a:gd name="T29" fmla="*/ 0 h 85"/>
                  <a:gd name="T30" fmla="*/ 1 w 206"/>
                  <a:gd name="T31" fmla="*/ 0 h 85"/>
                  <a:gd name="T32" fmla="*/ 1 w 206"/>
                  <a:gd name="T33" fmla="*/ 0 h 85"/>
                  <a:gd name="T34" fmla="*/ 1 w 206"/>
                  <a:gd name="T35" fmla="*/ 0 h 85"/>
                  <a:gd name="T36" fmla="*/ 1 w 206"/>
                  <a:gd name="T37" fmla="*/ 0 h 85"/>
                  <a:gd name="T38" fmla="*/ 1 w 206"/>
                  <a:gd name="T39" fmla="*/ 0 h 85"/>
                  <a:gd name="T40" fmla="*/ 1 w 206"/>
                  <a:gd name="T41" fmla="*/ 0 h 85"/>
                  <a:gd name="T42" fmla="*/ 1 w 206"/>
                  <a:gd name="T43" fmla="*/ 0 h 85"/>
                  <a:gd name="T44" fmla="*/ 1 w 206"/>
                  <a:gd name="T45" fmla="*/ 0 h 85"/>
                  <a:gd name="T46" fmla="*/ 1 w 206"/>
                  <a:gd name="T47" fmla="*/ 0 h 85"/>
                  <a:gd name="T48" fmla="*/ 1 w 206"/>
                  <a:gd name="T49" fmla="*/ 0 h 85"/>
                  <a:gd name="T50" fmla="*/ 1 w 206"/>
                  <a:gd name="T51" fmla="*/ 0 h 85"/>
                  <a:gd name="T52" fmla="*/ 1 w 206"/>
                  <a:gd name="T53" fmla="*/ 0 h 85"/>
                  <a:gd name="T54" fmla="*/ 1 w 206"/>
                  <a:gd name="T55" fmla="*/ 0 h 85"/>
                  <a:gd name="T56" fmla="*/ 1 w 206"/>
                  <a:gd name="T57" fmla="*/ 0 h 85"/>
                  <a:gd name="T58" fmla="*/ 1 w 206"/>
                  <a:gd name="T59" fmla="*/ 0 h 85"/>
                  <a:gd name="T60" fmla="*/ 1 w 206"/>
                  <a:gd name="T61" fmla="*/ 0 h 85"/>
                  <a:gd name="T62" fmla="*/ 1 w 206"/>
                  <a:gd name="T63" fmla="*/ 0 h 85"/>
                  <a:gd name="T64" fmla="*/ 0 w 206"/>
                  <a:gd name="T65" fmla="*/ 0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7" name="Freeform 191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1 w 147"/>
                  <a:gd name="T3" fmla="*/ 0 h 95"/>
                  <a:gd name="T4" fmla="*/ 1 w 147"/>
                  <a:gd name="T5" fmla="*/ 0 h 95"/>
                  <a:gd name="T6" fmla="*/ 1 w 147"/>
                  <a:gd name="T7" fmla="*/ 0 h 95"/>
                  <a:gd name="T8" fmla="*/ 1 w 147"/>
                  <a:gd name="T9" fmla="*/ 0 h 95"/>
                  <a:gd name="T10" fmla="*/ 1 w 147"/>
                  <a:gd name="T11" fmla="*/ 0 h 95"/>
                  <a:gd name="T12" fmla="*/ 1 w 147"/>
                  <a:gd name="T13" fmla="*/ 0 h 95"/>
                  <a:gd name="T14" fmla="*/ 1 w 147"/>
                  <a:gd name="T15" fmla="*/ 0 h 95"/>
                  <a:gd name="T16" fmla="*/ 1 w 147"/>
                  <a:gd name="T17" fmla="*/ 0 h 95"/>
                  <a:gd name="T18" fmla="*/ 1 w 147"/>
                  <a:gd name="T19" fmla="*/ 0 h 95"/>
                  <a:gd name="T20" fmla="*/ 1 w 147"/>
                  <a:gd name="T21" fmla="*/ 0 h 95"/>
                  <a:gd name="T22" fmla="*/ 1 w 147"/>
                  <a:gd name="T23" fmla="*/ 0 h 95"/>
                  <a:gd name="T24" fmla="*/ 1 w 147"/>
                  <a:gd name="T25" fmla="*/ 0 h 95"/>
                  <a:gd name="T26" fmla="*/ 1 w 147"/>
                  <a:gd name="T27" fmla="*/ 0 h 95"/>
                  <a:gd name="T28" fmla="*/ 1 w 147"/>
                  <a:gd name="T29" fmla="*/ 0 h 95"/>
                  <a:gd name="T30" fmla="*/ 1 w 147"/>
                  <a:gd name="T31" fmla="*/ 0 h 95"/>
                  <a:gd name="T32" fmla="*/ 1 w 147"/>
                  <a:gd name="T33" fmla="*/ 0 h 95"/>
                  <a:gd name="T34" fmla="*/ 1 w 147"/>
                  <a:gd name="T35" fmla="*/ 0 h 95"/>
                  <a:gd name="T36" fmla="*/ 1 w 147"/>
                  <a:gd name="T37" fmla="*/ 0 h 95"/>
                  <a:gd name="T38" fmla="*/ 1 w 147"/>
                  <a:gd name="T39" fmla="*/ 0 h 95"/>
                  <a:gd name="T40" fmla="*/ 1 w 147"/>
                  <a:gd name="T41" fmla="*/ 0 h 95"/>
                  <a:gd name="T42" fmla="*/ 1 w 147"/>
                  <a:gd name="T43" fmla="*/ 0 h 95"/>
                  <a:gd name="T44" fmla="*/ 1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8" name="Freeform 192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0 w 87"/>
                  <a:gd name="T3" fmla="*/ 1 h 154"/>
                  <a:gd name="T4" fmla="*/ 0 w 87"/>
                  <a:gd name="T5" fmla="*/ 1 h 154"/>
                  <a:gd name="T6" fmla="*/ 0 w 87"/>
                  <a:gd name="T7" fmla="*/ 1 h 154"/>
                  <a:gd name="T8" fmla="*/ 0 w 87"/>
                  <a:gd name="T9" fmla="*/ 1 h 154"/>
                  <a:gd name="T10" fmla="*/ 0 w 87"/>
                  <a:gd name="T11" fmla="*/ 1 h 154"/>
                  <a:gd name="T12" fmla="*/ 0 w 87"/>
                  <a:gd name="T13" fmla="*/ 1 h 154"/>
                  <a:gd name="T14" fmla="*/ 0 w 87"/>
                  <a:gd name="T15" fmla="*/ 1 h 154"/>
                  <a:gd name="T16" fmla="*/ 0 w 87"/>
                  <a:gd name="T17" fmla="*/ 1 h 154"/>
                  <a:gd name="T18" fmla="*/ 0 w 87"/>
                  <a:gd name="T19" fmla="*/ 1 h 154"/>
                  <a:gd name="T20" fmla="*/ 0 w 87"/>
                  <a:gd name="T21" fmla="*/ 1 h 154"/>
                  <a:gd name="T22" fmla="*/ 0 w 87"/>
                  <a:gd name="T23" fmla="*/ 1 h 154"/>
                  <a:gd name="T24" fmla="*/ 0 w 87"/>
                  <a:gd name="T25" fmla="*/ 1 h 154"/>
                  <a:gd name="T26" fmla="*/ 0 w 87"/>
                  <a:gd name="T27" fmla="*/ 1 h 154"/>
                  <a:gd name="T28" fmla="*/ 0 w 87"/>
                  <a:gd name="T29" fmla="*/ 1 h 154"/>
                  <a:gd name="T30" fmla="*/ 0 w 87"/>
                  <a:gd name="T31" fmla="*/ 1 h 154"/>
                  <a:gd name="T32" fmla="*/ 0 w 87"/>
                  <a:gd name="T33" fmla="*/ 1 h 154"/>
                  <a:gd name="T34" fmla="*/ 0 w 87"/>
                  <a:gd name="T35" fmla="*/ 1 h 154"/>
                  <a:gd name="T36" fmla="*/ 0 w 87"/>
                  <a:gd name="T37" fmla="*/ 1 h 154"/>
                  <a:gd name="T38" fmla="*/ 0 w 87"/>
                  <a:gd name="T39" fmla="*/ 1 h 154"/>
                  <a:gd name="T40" fmla="*/ 0 w 87"/>
                  <a:gd name="T41" fmla="*/ 1 h 154"/>
                  <a:gd name="T42" fmla="*/ 0 w 87"/>
                  <a:gd name="T43" fmla="*/ 1 h 154"/>
                  <a:gd name="T44" fmla="*/ 0 w 87"/>
                  <a:gd name="T45" fmla="*/ 1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9" name="Freeform 193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0 h 69"/>
                  <a:gd name="T2" fmla="*/ 1 w 161"/>
                  <a:gd name="T3" fmla="*/ 0 h 69"/>
                  <a:gd name="T4" fmla="*/ 1 w 161"/>
                  <a:gd name="T5" fmla="*/ 0 h 69"/>
                  <a:gd name="T6" fmla="*/ 1 w 161"/>
                  <a:gd name="T7" fmla="*/ 0 h 69"/>
                  <a:gd name="T8" fmla="*/ 1 w 161"/>
                  <a:gd name="T9" fmla="*/ 0 h 69"/>
                  <a:gd name="T10" fmla="*/ 1 w 161"/>
                  <a:gd name="T11" fmla="*/ 0 h 69"/>
                  <a:gd name="T12" fmla="*/ 1 w 161"/>
                  <a:gd name="T13" fmla="*/ 0 h 69"/>
                  <a:gd name="T14" fmla="*/ 1 w 161"/>
                  <a:gd name="T15" fmla="*/ 0 h 69"/>
                  <a:gd name="T16" fmla="*/ 1 w 161"/>
                  <a:gd name="T17" fmla="*/ 0 h 69"/>
                  <a:gd name="T18" fmla="*/ 1 w 161"/>
                  <a:gd name="T19" fmla="*/ 0 h 69"/>
                  <a:gd name="T20" fmla="*/ 1 w 161"/>
                  <a:gd name="T21" fmla="*/ 0 h 69"/>
                  <a:gd name="T22" fmla="*/ 1 w 161"/>
                  <a:gd name="T23" fmla="*/ 0 h 69"/>
                  <a:gd name="T24" fmla="*/ 1 w 161"/>
                  <a:gd name="T25" fmla="*/ 0 h 69"/>
                  <a:gd name="T26" fmla="*/ 1 w 161"/>
                  <a:gd name="T27" fmla="*/ 0 h 69"/>
                  <a:gd name="T28" fmla="*/ 1 w 161"/>
                  <a:gd name="T29" fmla="*/ 0 h 69"/>
                  <a:gd name="T30" fmla="*/ 1 w 161"/>
                  <a:gd name="T31" fmla="*/ 0 h 69"/>
                  <a:gd name="T32" fmla="*/ 1 w 161"/>
                  <a:gd name="T33" fmla="*/ 0 h 69"/>
                  <a:gd name="T34" fmla="*/ 1 w 161"/>
                  <a:gd name="T35" fmla="*/ 0 h 69"/>
                  <a:gd name="T36" fmla="*/ 1 w 161"/>
                  <a:gd name="T37" fmla="*/ 0 h 69"/>
                  <a:gd name="T38" fmla="*/ 1 w 161"/>
                  <a:gd name="T39" fmla="*/ 0 h 69"/>
                  <a:gd name="T40" fmla="*/ 1 w 161"/>
                  <a:gd name="T41" fmla="*/ 0 h 69"/>
                  <a:gd name="T42" fmla="*/ 1 w 161"/>
                  <a:gd name="T43" fmla="*/ 0 h 69"/>
                  <a:gd name="T44" fmla="*/ 1 w 161"/>
                  <a:gd name="T45" fmla="*/ 0 h 69"/>
                  <a:gd name="T46" fmla="*/ 1 w 161"/>
                  <a:gd name="T47" fmla="*/ 0 h 69"/>
                  <a:gd name="T48" fmla="*/ 0 w 161"/>
                  <a:gd name="T49" fmla="*/ 0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0" name="Freeform 194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0 h 133"/>
                  <a:gd name="T2" fmla="*/ 1 w 114"/>
                  <a:gd name="T3" fmla="*/ 0 h 133"/>
                  <a:gd name="T4" fmla="*/ 1 w 114"/>
                  <a:gd name="T5" fmla="*/ 0 h 133"/>
                  <a:gd name="T6" fmla="*/ 1 w 114"/>
                  <a:gd name="T7" fmla="*/ 0 h 133"/>
                  <a:gd name="T8" fmla="*/ 1 w 114"/>
                  <a:gd name="T9" fmla="*/ 0 h 133"/>
                  <a:gd name="T10" fmla="*/ 1 w 114"/>
                  <a:gd name="T11" fmla="*/ 0 h 133"/>
                  <a:gd name="T12" fmla="*/ 1 w 114"/>
                  <a:gd name="T13" fmla="*/ 0 h 133"/>
                  <a:gd name="T14" fmla="*/ 1 w 114"/>
                  <a:gd name="T15" fmla="*/ 0 h 133"/>
                  <a:gd name="T16" fmla="*/ 1 w 114"/>
                  <a:gd name="T17" fmla="*/ 0 h 133"/>
                  <a:gd name="T18" fmla="*/ 1 w 114"/>
                  <a:gd name="T19" fmla="*/ 0 h 133"/>
                  <a:gd name="T20" fmla="*/ 1 w 114"/>
                  <a:gd name="T21" fmla="*/ 0 h 133"/>
                  <a:gd name="T22" fmla="*/ 1 w 114"/>
                  <a:gd name="T23" fmla="*/ 0 h 133"/>
                  <a:gd name="T24" fmla="*/ 1 w 114"/>
                  <a:gd name="T25" fmla="*/ 0 h 133"/>
                  <a:gd name="T26" fmla="*/ 1 w 114"/>
                  <a:gd name="T27" fmla="*/ 0 h 133"/>
                  <a:gd name="T28" fmla="*/ 1 w 114"/>
                  <a:gd name="T29" fmla="*/ 0 h 133"/>
                  <a:gd name="T30" fmla="*/ 1 w 114"/>
                  <a:gd name="T31" fmla="*/ 0 h 133"/>
                  <a:gd name="T32" fmla="*/ 1 w 114"/>
                  <a:gd name="T33" fmla="*/ 0 h 133"/>
                  <a:gd name="T34" fmla="*/ 1 w 114"/>
                  <a:gd name="T35" fmla="*/ 0 h 133"/>
                  <a:gd name="T36" fmla="*/ 1 w 114"/>
                  <a:gd name="T37" fmla="*/ 0 h 133"/>
                  <a:gd name="T38" fmla="*/ 1 w 114"/>
                  <a:gd name="T39" fmla="*/ 0 h 133"/>
                  <a:gd name="T40" fmla="*/ 1 w 114"/>
                  <a:gd name="T41" fmla="*/ 0 h 133"/>
                  <a:gd name="T42" fmla="*/ 1 w 114"/>
                  <a:gd name="T43" fmla="*/ 0 h 133"/>
                  <a:gd name="T44" fmla="*/ 1 w 114"/>
                  <a:gd name="T45" fmla="*/ 0 h 133"/>
                  <a:gd name="T46" fmla="*/ 1 w 114"/>
                  <a:gd name="T47" fmla="*/ 0 h 133"/>
                  <a:gd name="T48" fmla="*/ 0 w 114"/>
                  <a:gd name="T49" fmla="*/ 0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1" name="Freeform 195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1 w 70"/>
                  <a:gd name="T1" fmla="*/ 1 h 163"/>
                  <a:gd name="T2" fmla="*/ 1 w 70"/>
                  <a:gd name="T3" fmla="*/ 1 h 163"/>
                  <a:gd name="T4" fmla="*/ 1 w 70"/>
                  <a:gd name="T5" fmla="*/ 1 h 163"/>
                  <a:gd name="T6" fmla="*/ 1 w 70"/>
                  <a:gd name="T7" fmla="*/ 1 h 163"/>
                  <a:gd name="T8" fmla="*/ 0 w 70"/>
                  <a:gd name="T9" fmla="*/ 1 h 163"/>
                  <a:gd name="T10" fmla="*/ 0 w 70"/>
                  <a:gd name="T11" fmla="*/ 1 h 163"/>
                  <a:gd name="T12" fmla="*/ 1 w 70"/>
                  <a:gd name="T13" fmla="*/ 1 h 163"/>
                  <a:gd name="T14" fmla="*/ 1 w 70"/>
                  <a:gd name="T15" fmla="*/ 1 h 163"/>
                  <a:gd name="T16" fmla="*/ 1 w 70"/>
                  <a:gd name="T17" fmla="*/ 1 h 163"/>
                  <a:gd name="T18" fmla="*/ 1 w 70"/>
                  <a:gd name="T19" fmla="*/ 0 h 163"/>
                  <a:gd name="T20" fmla="*/ 1 w 70"/>
                  <a:gd name="T21" fmla="*/ 1 h 163"/>
                  <a:gd name="T22" fmla="*/ 1 w 70"/>
                  <a:gd name="T23" fmla="*/ 1 h 163"/>
                  <a:gd name="T24" fmla="*/ 1 w 70"/>
                  <a:gd name="T25" fmla="*/ 1 h 163"/>
                  <a:gd name="T26" fmla="*/ 1 w 70"/>
                  <a:gd name="T27" fmla="*/ 1 h 163"/>
                  <a:gd name="T28" fmla="*/ 1 w 70"/>
                  <a:gd name="T29" fmla="*/ 1 h 163"/>
                  <a:gd name="T30" fmla="*/ 1 w 70"/>
                  <a:gd name="T31" fmla="*/ 1 h 163"/>
                  <a:gd name="T32" fmla="*/ 1 w 70"/>
                  <a:gd name="T33" fmla="*/ 1 h 163"/>
                  <a:gd name="T34" fmla="*/ 1 w 70"/>
                  <a:gd name="T35" fmla="*/ 1 h 163"/>
                  <a:gd name="T36" fmla="*/ 1 w 70"/>
                  <a:gd name="T37" fmla="*/ 1 h 163"/>
                  <a:gd name="T38" fmla="*/ 1 w 70"/>
                  <a:gd name="T39" fmla="*/ 1 h 163"/>
                  <a:gd name="T40" fmla="*/ 1 w 70"/>
                  <a:gd name="T41" fmla="*/ 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2" name="Freeform 196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0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0 w 361"/>
                  <a:gd name="T7" fmla="*/ 0 h 348"/>
                  <a:gd name="T8" fmla="*/ 0 w 361"/>
                  <a:gd name="T9" fmla="*/ 1 h 348"/>
                  <a:gd name="T10" fmla="*/ 0 w 361"/>
                  <a:gd name="T11" fmla="*/ 1 h 348"/>
                  <a:gd name="T12" fmla="*/ 0 w 361"/>
                  <a:gd name="T13" fmla="*/ 1 h 348"/>
                  <a:gd name="T14" fmla="*/ 0 w 361"/>
                  <a:gd name="T15" fmla="*/ 1 h 348"/>
                  <a:gd name="T16" fmla="*/ 0 w 361"/>
                  <a:gd name="T17" fmla="*/ 1 h 348"/>
                  <a:gd name="T18" fmla="*/ 0 w 361"/>
                  <a:gd name="T19" fmla="*/ 1 h 348"/>
                  <a:gd name="T20" fmla="*/ 0 w 361"/>
                  <a:gd name="T21" fmla="*/ 1 h 348"/>
                  <a:gd name="T22" fmla="*/ 0 w 361"/>
                  <a:gd name="T23" fmla="*/ 1 h 348"/>
                  <a:gd name="T24" fmla="*/ 0 w 361"/>
                  <a:gd name="T25" fmla="*/ 1 h 348"/>
                  <a:gd name="T26" fmla="*/ 0 w 361"/>
                  <a:gd name="T27" fmla="*/ 1 h 348"/>
                  <a:gd name="T28" fmla="*/ 0 w 361"/>
                  <a:gd name="T29" fmla="*/ 1 h 348"/>
                  <a:gd name="T30" fmla="*/ 0 w 361"/>
                  <a:gd name="T31" fmla="*/ 1 h 348"/>
                  <a:gd name="T32" fmla="*/ 0 w 361"/>
                  <a:gd name="T33" fmla="*/ 1 h 348"/>
                  <a:gd name="T34" fmla="*/ 0 w 361"/>
                  <a:gd name="T35" fmla="*/ 1 h 348"/>
                  <a:gd name="T36" fmla="*/ 0 w 361"/>
                  <a:gd name="T37" fmla="*/ 1 h 348"/>
                  <a:gd name="T38" fmla="*/ 0 w 361"/>
                  <a:gd name="T39" fmla="*/ 1 h 348"/>
                  <a:gd name="T40" fmla="*/ 0 w 361"/>
                  <a:gd name="T41" fmla="*/ 1 h 348"/>
                  <a:gd name="T42" fmla="*/ 0 w 361"/>
                  <a:gd name="T43" fmla="*/ 1 h 348"/>
                  <a:gd name="T44" fmla="*/ 0 w 361"/>
                  <a:gd name="T45" fmla="*/ 1 h 348"/>
                  <a:gd name="T46" fmla="*/ 0 w 361"/>
                  <a:gd name="T47" fmla="*/ 1 h 348"/>
                  <a:gd name="T48" fmla="*/ 0 w 361"/>
                  <a:gd name="T49" fmla="*/ 1 h 348"/>
                  <a:gd name="T50" fmla="*/ 0 w 361"/>
                  <a:gd name="T51" fmla="*/ 1 h 348"/>
                  <a:gd name="T52" fmla="*/ 0 w 361"/>
                  <a:gd name="T53" fmla="*/ 1 h 348"/>
                  <a:gd name="T54" fmla="*/ 0 w 361"/>
                  <a:gd name="T55" fmla="*/ 1 h 348"/>
                  <a:gd name="T56" fmla="*/ 0 w 361"/>
                  <a:gd name="T57" fmla="*/ 1 h 348"/>
                  <a:gd name="T58" fmla="*/ 0 w 361"/>
                  <a:gd name="T59" fmla="*/ 1 h 348"/>
                  <a:gd name="T60" fmla="*/ 0 w 361"/>
                  <a:gd name="T61" fmla="*/ 1 h 348"/>
                  <a:gd name="T62" fmla="*/ 0 w 361"/>
                  <a:gd name="T63" fmla="*/ 1 h 348"/>
                  <a:gd name="T64" fmla="*/ 0 w 361"/>
                  <a:gd name="T65" fmla="*/ 1 h 348"/>
                  <a:gd name="T66" fmla="*/ 0 w 361"/>
                  <a:gd name="T67" fmla="*/ 1 h 348"/>
                  <a:gd name="T68" fmla="*/ 0 w 361"/>
                  <a:gd name="T69" fmla="*/ 1 h 348"/>
                  <a:gd name="T70" fmla="*/ 0 w 361"/>
                  <a:gd name="T71" fmla="*/ 1 h 348"/>
                  <a:gd name="T72" fmla="*/ 0 w 361"/>
                  <a:gd name="T73" fmla="*/ 1 h 348"/>
                  <a:gd name="T74" fmla="*/ 0 w 361"/>
                  <a:gd name="T75" fmla="*/ 1 h 348"/>
                  <a:gd name="T76" fmla="*/ 0 w 361"/>
                  <a:gd name="T77" fmla="*/ 1 h 348"/>
                  <a:gd name="T78" fmla="*/ 0 w 361"/>
                  <a:gd name="T79" fmla="*/ 1 h 348"/>
                  <a:gd name="T80" fmla="*/ 0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3" name="Freeform 197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1 w 126"/>
                  <a:gd name="T1" fmla="*/ 0 h 343"/>
                  <a:gd name="T2" fmla="*/ 1 w 126"/>
                  <a:gd name="T3" fmla="*/ 0 h 343"/>
                  <a:gd name="T4" fmla="*/ 1 w 126"/>
                  <a:gd name="T5" fmla="*/ 0 h 343"/>
                  <a:gd name="T6" fmla="*/ 0 w 126"/>
                  <a:gd name="T7" fmla="*/ 0 h 343"/>
                  <a:gd name="T8" fmla="*/ 1 w 126"/>
                  <a:gd name="T9" fmla="*/ 0 h 343"/>
                  <a:gd name="T10" fmla="*/ 1 w 126"/>
                  <a:gd name="T11" fmla="*/ 0 h 343"/>
                  <a:gd name="T12" fmla="*/ 1 w 126"/>
                  <a:gd name="T13" fmla="*/ 0 h 343"/>
                  <a:gd name="T14" fmla="*/ 1 w 126"/>
                  <a:gd name="T15" fmla="*/ 0 h 343"/>
                  <a:gd name="T16" fmla="*/ 1 w 126"/>
                  <a:gd name="T17" fmla="*/ 0 h 343"/>
                  <a:gd name="T18" fmla="*/ 1 w 126"/>
                  <a:gd name="T19" fmla="*/ 0 h 343"/>
                  <a:gd name="T20" fmla="*/ 1 w 126"/>
                  <a:gd name="T21" fmla="*/ 0 h 343"/>
                  <a:gd name="T22" fmla="*/ 1 w 126"/>
                  <a:gd name="T23" fmla="*/ 0 h 343"/>
                  <a:gd name="T24" fmla="*/ 1 w 126"/>
                  <a:gd name="T25" fmla="*/ 0 h 343"/>
                  <a:gd name="T26" fmla="*/ 1 w 126"/>
                  <a:gd name="T27" fmla="*/ 0 h 343"/>
                  <a:gd name="T28" fmla="*/ 1 w 126"/>
                  <a:gd name="T29" fmla="*/ 0 h 343"/>
                  <a:gd name="T30" fmla="*/ 1 w 126"/>
                  <a:gd name="T31" fmla="*/ 0 h 343"/>
                  <a:gd name="T32" fmla="*/ 1 w 126"/>
                  <a:gd name="T33" fmla="*/ 0 h 343"/>
                  <a:gd name="T34" fmla="*/ 1 w 126"/>
                  <a:gd name="T35" fmla="*/ 0 h 343"/>
                  <a:gd name="T36" fmla="*/ 1 w 126"/>
                  <a:gd name="T37" fmla="*/ 0 h 343"/>
                  <a:gd name="T38" fmla="*/ 1 w 126"/>
                  <a:gd name="T39" fmla="*/ 0 h 343"/>
                  <a:gd name="T40" fmla="*/ 1 w 126"/>
                  <a:gd name="T41" fmla="*/ 0 h 343"/>
                  <a:gd name="T42" fmla="*/ 1 w 126"/>
                  <a:gd name="T43" fmla="*/ 0 h 343"/>
                  <a:gd name="T44" fmla="*/ 1 w 126"/>
                  <a:gd name="T45" fmla="*/ 0 h 343"/>
                  <a:gd name="T46" fmla="*/ 1 w 126"/>
                  <a:gd name="T47" fmla="*/ 0 h 343"/>
                  <a:gd name="T48" fmla="*/ 1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4" name="Freeform 198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0 w 332"/>
                  <a:gd name="T1" fmla="*/ 1 h 160"/>
                  <a:gd name="T2" fmla="*/ 0 w 332"/>
                  <a:gd name="T3" fmla="*/ 1 h 160"/>
                  <a:gd name="T4" fmla="*/ 0 w 332"/>
                  <a:gd name="T5" fmla="*/ 1 h 160"/>
                  <a:gd name="T6" fmla="*/ 0 w 332"/>
                  <a:gd name="T7" fmla="*/ 1 h 160"/>
                  <a:gd name="T8" fmla="*/ 0 w 332"/>
                  <a:gd name="T9" fmla="*/ 1 h 160"/>
                  <a:gd name="T10" fmla="*/ 0 w 332"/>
                  <a:gd name="T11" fmla="*/ 1 h 160"/>
                  <a:gd name="T12" fmla="*/ 0 w 332"/>
                  <a:gd name="T13" fmla="*/ 1 h 160"/>
                  <a:gd name="T14" fmla="*/ 0 w 332"/>
                  <a:gd name="T15" fmla="*/ 1 h 160"/>
                  <a:gd name="T16" fmla="*/ 0 w 332"/>
                  <a:gd name="T17" fmla="*/ 1 h 160"/>
                  <a:gd name="T18" fmla="*/ 0 w 332"/>
                  <a:gd name="T19" fmla="*/ 1 h 160"/>
                  <a:gd name="T20" fmla="*/ 0 w 332"/>
                  <a:gd name="T21" fmla="*/ 1 h 160"/>
                  <a:gd name="T22" fmla="*/ 0 w 332"/>
                  <a:gd name="T23" fmla="*/ 1 h 160"/>
                  <a:gd name="T24" fmla="*/ 0 w 332"/>
                  <a:gd name="T25" fmla="*/ 0 h 160"/>
                  <a:gd name="T26" fmla="*/ 0 w 332"/>
                  <a:gd name="T27" fmla="*/ 0 h 160"/>
                  <a:gd name="T28" fmla="*/ 0 w 332"/>
                  <a:gd name="T29" fmla="*/ 1 h 160"/>
                  <a:gd name="T30" fmla="*/ 0 w 332"/>
                  <a:gd name="T31" fmla="*/ 1 h 160"/>
                  <a:gd name="T32" fmla="*/ 0 w 332"/>
                  <a:gd name="T33" fmla="*/ 1 h 160"/>
                  <a:gd name="T34" fmla="*/ 0 w 332"/>
                  <a:gd name="T35" fmla="*/ 1 h 160"/>
                  <a:gd name="T36" fmla="*/ 0 w 332"/>
                  <a:gd name="T37" fmla="*/ 1 h 160"/>
                  <a:gd name="T38" fmla="*/ 0 w 332"/>
                  <a:gd name="T39" fmla="*/ 1 h 160"/>
                  <a:gd name="T40" fmla="*/ 0 w 332"/>
                  <a:gd name="T41" fmla="*/ 1 h 160"/>
                  <a:gd name="T42" fmla="*/ 0 w 332"/>
                  <a:gd name="T43" fmla="*/ 1 h 160"/>
                  <a:gd name="T44" fmla="*/ 0 w 332"/>
                  <a:gd name="T45" fmla="*/ 1 h 160"/>
                  <a:gd name="T46" fmla="*/ 0 w 332"/>
                  <a:gd name="T47" fmla="*/ 1 h 160"/>
                  <a:gd name="T48" fmla="*/ 0 w 332"/>
                  <a:gd name="T49" fmla="*/ 1 h 160"/>
                  <a:gd name="T50" fmla="*/ 0 w 332"/>
                  <a:gd name="T51" fmla="*/ 1 h 160"/>
                  <a:gd name="T52" fmla="*/ 0 w 332"/>
                  <a:gd name="T53" fmla="*/ 1 h 160"/>
                  <a:gd name="T54" fmla="*/ 0 w 332"/>
                  <a:gd name="T55" fmla="*/ 1 h 160"/>
                  <a:gd name="T56" fmla="*/ 0 w 332"/>
                  <a:gd name="T57" fmla="*/ 1 h 160"/>
                  <a:gd name="T58" fmla="*/ 0 w 332"/>
                  <a:gd name="T59" fmla="*/ 1 h 160"/>
                  <a:gd name="T60" fmla="*/ 0 w 332"/>
                  <a:gd name="T61" fmla="*/ 1 h 160"/>
                  <a:gd name="T62" fmla="*/ 0 w 332"/>
                  <a:gd name="T63" fmla="*/ 1 h 160"/>
                  <a:gd name="T64" fmla="*/ 0 w 332"/>
                  <a:gd name="T65" fmla="*/ 1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5" name="Freeform 199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0 w 373"/>
                  <a:gd name="T1" fmla="*/ 1 h 1340"/>
                  <a:gd name="T2" fmla="*/ 0 w 373"/>
                  <a:gd name="T3" fmla="*/ 1 h 1340"/>
                  <a:gd name="T4" fmla="*/ 0 w 373"/>
                  <a:gd name="T5" fmla="*/ 1 h 1340"/>
                  <a:gd name="T6" fmla="*/ 0 w 373"/>
                  <a:gd name="T7" fmla="*/ 1 h 1340"/>
                  <a:gd name="T8" fmla="*/ 0 w 373"/>
                  <a:gd name="T9" fmla="*/ 1 h 1340"/>
                  <a:gd name="T10" fmla="*/ 0 w 373"/>
                  <a:gd name="T11" fmla="*/ 1 h 1340"/>
                  <a:gd name="T12" fmla="*/ 0 w 373"/>
                  <a:gd name="T13" fmla="*/ 1 h 1340"/>
                  <a:gd name="T14" fmla="*/ 0 w 373"/>
                  <a:gd name="T15" fmla="*/ 1 h 1340"/>
                  <a:gd name="T16" fmla="*/ 0 w 373"/>
                  <a:gd name="T17" fmla="*/ 1 h 1340"/>
                  <a:gd name="T18" fmla="*/ 0 w 373"/>
                  <a:gd name="T19" fmla="*/ 1 h 1340"/>
                  <a:gd name="T20" fmla="*/ 0 w 373"/>
                  <a:gd name="T21" fmla="*/ 1 h 1340"/>
                  <a:gd name="T22" fmla="*/ 0 w 373"/>
                  <a:gd name="T23" fmla="*/ 1 h 1340"/>
                  <a:gd name="T24" fmla="*/ 0 w 373"/>
                  <a:gd name="T25" fmla="*/ 1 h 1340"/>
                  <a:gd name="T26" fmla="*/ 0 w 373"/>
                  <a:gd name="T27" fmla="*/ 1 h 1340"/>
                  <a:gd name="T28" fmla="*/ 0 w 373"/>
                  <a:gd name="T29" fmla="*/ 1 h 1340"/>
                  <a:gd name="T30" fmla="*/ 0 w 373"/>
                  <a:gd name="T31" fmla="*/ 1 h 1340"/>
                  <a:gd name="T32" fmla="*/ 0 w 373"/>
                  <a:gd name="T33" fmla="*/ 1 h 1340"/>
                  <a:gd name="T34" fmla="*/ 0 w 373"/>
                  <a:gd name="T35" fmla="*/ 1 h 1340"/>
                  <a:gd name="T36" fmla="*/ 0 w 373"/>
                  <a:gd name="T37" fmla="*/ 1 h 1340"/>
                  <a:gd name="T38" fmla="*/ 0 w 373"/>
                  <a:gd name="T39" fmla="*/ 1 h 1340"/>
                  <a:gd name="T40" fmla="*/ 0 w 373"/>
                  <a:gd name="T41" fmla="*/ 1 h 1340"/>
                  <a:gd name="T42" fmla="*/ 0 w 373"/>
                  <a:gd name="T43" fmla="*/ 1 h 1340"/>
                  <a:gd name="T44" fmla="*/ 0 w 373"/>
                  <a:gd name="T45" fmla="*/ 1 h 1340"/>
                  <a:gd name="T46" fmla="*/ 0 w 373"/>
                  <a:gd name="T47" fmla="*/ 1 h 1340"/>
                  <a:gd name="T48" fmla="*/ 0 w 373"/>
                  <a:gd name="T49" fmla="*/ 1 h 1340"/>
                  <a:gd name="T50" fmla="*/ 0 w 373"/>
                  <a:gd name="T51" fmla="*/ 1 h 1340"/>
                  <a:gd name="T52" fmla="*/ 0 w 373"/>
                  <a:gd name="T53" fmla="*/ 1 h 1340"/>
                  <a:gd name="T54" fmla="*/ 0 w 373"/>
                  <a:gd name="T55" fmla="*/ 1 h 1340"/>
                  <a:gd name="T56" fmla="*/ 0 w 373"/>
                  <a:gd name="T57" fmla="*/ 1 h 1340"/>
                  <a:gd name="T58" fmla="*/ 0 w 373"/>
                  <a:gd name="T59" fmla="*/ 1 h 1340"/>
                  <a:gd name="T60" fmla="*/ 0 w 373"/>
                  <a:gd name="T61" fmla="*/ 1 h 1340"/>
                  <a:gd name="T62" fmla="*/ 0 w 373"/>
                  <a:gd name="T63" fmla="*/ 1 h 1340"/>
                  <a:gd name="T64" fmla="*/ 0 w 373"/>
                  <a:gd name="T65" fmla="*/ 1 h 1340"/>
                  <a:gd name="T66" fmla="*/ 0 w 373"/>
                  <a:gd name="T67" fmla="*/ 1 h 1340"/>
                  <a:gd name="T68" fmla="*/ 0 w 373"/>
                  <a:gd name="T69" fmla="*/ 1 h 1340"/>
                  <a:gd name="T70" fmla="*/ 0 w 373"/>
                  <a:gd name="T71" fmla="*/ 1 h 1340"/>
                  <a:gd name="T72" fmla="*/ 0 w 373"/>
                  <a:gd name="T73" fmla="*/ 1 h 1340"/>
                  <a:gd name="T74" fmla="*/ 0 w 373"/>
                  <a:gd name="T75" fmla="*/ 1 h 1340"/>
                  <a:gd name="T76" fmla="*/ 0 w 373"/>
                  <a:gd name="T77" fmla="*/ 1 h 1340"/>
                  <a:gd name="T78" fmla="*/ 0 w 373"/>
                  <a:gd name="T79" fmla="*/ 1 h 1340"/>
                  <a:gd name="T80" fmla="*/ 0 w 373"/>
                  <a:gd name="T81" fmla="*/ 1 h 1340"/>
                  <a:gd name="T82" fmla="*/ 0 w 373"/>
                  <a:gd name="T83" fmla="*/ 1 h 1340"/>
                  <a:gd name="T84" fmla="*/ 0 w 373"/>
                  <a:gd name="T85" fmla="*/ 1 h 1340"/>
                  <a:gd name="T86" fmla="*/ 0 w 373"/>
                  <a:gd name="T87" fmla="*/ 1 h 1340"/>
                  <a:gd name="T88" fmla="*/ 0 w 373"/>
                  <a:gd name="T89" fmla="*/ 1 h 1340"/>
                  <a:gd name="T90" fmla="*/ 0 w 373"/>
                  <a:gd name="T91" fmla="*/ 1 h 1340"/>
                  <a:gd name="T92" fmla="*/ 0 w 373"/>
                  <a:gd name="T93" fmla="*/ 1 h 1340"/>
                  <a:gd name="T94" fmla="*/ 0 w 373"/>
                  <a:gd name="T95" fmla="*/ 1 h 1340"/>
                  <a:gd name="T96" fmla="*/ 0 w 373"/>
                  <a:gd name="T97" fmla="*/ 1 h 1340"/>
                  <a:gd name="T98" fmla="*/ 0 w 373"/>
                  <a:gd name="T99" fmla="*/ 1 h 1340"/>
                  <a:gd name="T100" fmla="*/ 0 w 373"/>
                  <a:gd name="T101" fmla="*/ 1 h 1340"/>
                  <a:gd name="T102" fmla="*/ 0 w 373"/>
                  <a:gd name="T103" fmla="*/ 1 h 1340"/>
                  <a:gd name="T104" fmla="*/ 0 w 373"/>
                  <a:gd name="T105" fmla="*/ 1 h 1340"/>
                  <a:gd name="T106" fmla="*/ 0 w 373"/>
                  <a:gd name="T107" fmla="*/ 1 h 1340"/>
                  <a:gd name="T108" fmla="*/ 0 w 373"/>
                  <a:gd name="T109" fmla="*/ 1 h 1340"/>
                  <a:gd name="T110" fmla="*/ 0 w 373"/>
                  <a:gd name="T111" fmla="*/ 1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6" name="Freeform 200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1 w 110"/>
                  <a:gd name="T1" fmla="*/ 1 h 123"/>
                  <a:gd name="T2" fmla="*/ 1 w 110"/>
                  <a:gd name="T3" fmla="*/ 1 h 123"/>
                  <a:gd name="T4" fmla="*/ 1 w 110"/>
                  <a:gd name="T5" fmla="*/ 1 h 123"/>
                  <a:gd name="T6" fmla="*/ 1 w 110"/>
                  <a:gd name="T7" fmla="*/ 1 h 123"/>
                  <a:gd name="T8" fmla="*/ 1 w 110"/>
                  <a:gd name="T9" fmla="*/ 1 h 123"/>
                  <a:gd name="T10" fmla="*/ 1 w 110"/>
                  <a:gd name="T11" fmla="*/ 1 h 123"/>
                  <a:gd name="T12" fmla="*/ 1 w 110"/>
                  <a:gd name="T13" fmla="*/ 1 h 123"/>
                  <a:gd name="T14" fmla="*/ 1 w 110"/>
                  <a:gd name="T15" fmla="*/ 1 h 123"/>
                  <a:gd name="T16" fmla="*/ 1 w 110"/>
                  <a:gd name="T17" fmla="*/ 1 h 123"/>
                  <a:gd name="T18" fmla="*/ 1 w 110"/>
                  <a:gd name="T19" fmla="*/ 1 h 123"/>
                  <a:gd name="T20" fmla="*/ 1 w 110"/>
                  <a:gd name="T21" fmla="*/ 1 h 123"/>
                  <a:gd name="T22" fmla="*/ 1 w 110"/>
                  <a:gd name="T23" fmla="*/ 1 h 123"/>
                  <a:gd name="T24" fmla="*/ 1 w 110"/>
                  <a:gd name="T25" fmla="*/ 0 h 123"/>
                  <a:gd name="T26" fmla="*/ 1 w 110"/>
                  <a:gd name="T27" fmla="*/ 1 h 123"/>
                  <a:gd name="T28" fmla="*/ 1 w 110"/>
                  <a:gd name="T29" fmla="*/ 1 h 123"/>
                  <a:gd name="T30" fmla="*/ 1 w 110"/>
                  <a:gd name="T31" fmla="*/ 1 h 123"/>
                  <a:gd name="T32" fmla="*/ 1 w 110"/>
                  <a:gd name="T33" fmla="*/ 1 h 123"/>
                  <a:gd name="T34" fmla="*/ 1 w 110"/>
                  <a:gd name="T35" fmla="*/ 1 h 123"/>
                  <a:gd name="T36" fmla="*/ 1 w 110"/>
                  <a:gd name="T37" fmla="*/ 1 h 123"/>
                  <a:gd name="T38" fmla="*/ 1 w 110"/>
                  <a:gd name="T39" fmla="*/ 1 h 123"/>
                  <a:gd name="T40" fmla="*/ 1 w 110"/>
                  <a:gd name="T41" fmla="*/ 1 h 123"/>
                  <a:gd name="T42" fmla="*/ 1 w 110"/>
                  <a:gd name="T43" fmla="*/ 1 h 123"/>
                  <a:gd name="T44" fmla="*/ 1 w 110"/>
                  <a:gd name="T45" fmla="*/ 1 h 123"/>
                  <a:gd name="T46" fmla="*/ 1 w 110"/>
                  <a:gd name="T47" fmla="*/ 1 h 123"/>
                  <a:gd name="T48" fmla="*/ 1 w 110"/>
                  <a:gd name="T49" fmla="*/ 1 h 123"/>
                  <a:gd name="T50" fmla="*/ 1 w 110"/>
                  <a:gd name="T51" fmla="*/ 1 h 123"/>
                  <a:gd name="T52" fmla="*/ 0 w 110"/>
                  <a:gd name="T53" fmla="*/ 1 h 123"/>
                  <a:gd name="T54" fmla="*/ 0 w 110"/>
                  <a:gd name="T55" fmla="*/ 1 h 123"/>
                  <a:gd name="T56" fmla="*/ 1 w 110"/>
                  <a:gd name="T57" fmla="*/ 1 h 123"/>
                  <a:gd name="T58" fmla="*/ 1 w 110"/>
                  <a:gd name="T59" fmla="*/ 1 h 123"/>
                  <a:gd name="T60" fmla="*/ 1 w 110"/>
                  <a:gd name="T61" fmla="*/ 1 h 123"/>
                  <a:gd name="T62" fmla="*/ 1 w 110"/>
                  <a:gd name="T63" fmla="*/ 1 h 123"/>
                  <a:gd name="T64" fmla="*/ 1 w 110"/>
                  <a:gd name="T65" fmla="*/ 1 h 123"/>
                  <a:gd name="T66" fmla="*/ 1 w 110"/>
                  <a:gd name="T67" fmla="*/ 1 h 123"/>
                  <a:gd name="T68" fmla="*/ 1 w 110"/>
                  <a:gd name="T69" fmla="*/ 1 h 123"/>
                  <a:gd name="T70" fmla="*/ 1 w 110"/>
                  <a:gd name="T71" fmla="*/ 1 h 123"/>
                  <a:gd name="T72" fmla="*/ 1 w 110"/>
                  <a:gd name="T73" fmla="*/ 1 h 123"/>
                  <a:gd name="T74" fmla="*/ 1 w 110"/>
                  <a:gd name="T75" fmla="*/ 1 h 123"/>
                  <a:gd name="T76" fmla="*/ 1 w 110"/>
                  <a:gd name="T77" fmla="*/ 1 h 123"/>
                  <a:gd name="T78" fmla="*/ 1 w 110"/>
                  <a:gd name="T79" fmla="*/ 1 h 123"/>
                  <a:gd name="T80" fmla="*/ 1 w 110"/>
                  <a:gd name="T81" fmla="*/ 1 h 123"/>
                  <a:gd name="T82" fmla="*/ 1 w 110"/>
                  <a:gd name="T83" fmla="*/ 1 h 123"/>
                  <a:gd name="T84" fmla="*/ 1 w 110"/>
                  <a:gd name="T85" fmla="*/ 1 h 123"/>
                  <a:gd name="T86" fmla="*/ 1 w 110"/>
                  <a:gd name="T87" fmla="*/ 1 h 123"/>
                  <a:gd name="T88" fmla="*/ 1 w 110"/>
                  <a:gd name="T89" fmla="*/ 1 h 123"/>
                  <a:gd name="T90" fmla="*/ 1 w 110"/>
                  <a:gd name="T91" fmla="*/ 1 h 123"/>
                  <a:gd name="T92" fmla="*/ 1 w 110"/>
                  <a:gd name="T93" fmla="*/ 1 h 123"/>
                  <a:gd name="T94" fmla="*/ 1 w 110"/>
                  <a:gd name="T95" fmla="*/ 1 h 123"/>
                  <a:gd name="T96" fmla="*/ 1 w 110"/>
                  <a:gd name="T97" fmla="*/ 1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Freeform 201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 w 31"/>
                  <a:gd name="T1" fmla="*/ 0 h 33"/>
                  <a:gd name="T2" fmla="*/ 1 w 31"/>
                  <a:gd name="T3" fmla="*/ 0 h 33"/>
                  <a:gd name="T4" fmla="*/ 1 w 31"/>
                  <a:gd name="T5" fmla="*/ 0 h 33"/>
                  <a:gd name="T6" fmla="*/ 1 w 31"/>
                  <a:gd name="T7" fmla="*/ 0 h 33"/>
                  <a:gd name="T8" fmla="*/ 0 w 31"/>
                  <a:gd name="T9" fmla="*/ 0 h 33"/>
                  <a:gd name="T10" fmla="*/ 1 w 31"/>
                  <a:gd name="T11" fmla="*/ 0 h 33"/>
                  <a:gd name="T12" fmla="*/ 1 w 31"/>
                  <a:gd name="T13" fmla="*/ 0 h 33"/>
                  <a:gd name="T14" fmla="*/ 1 w 31"/>
                  <a:gd name="T15" fmla="*/ 0 h 33"/>
                  <a:gd name="T16" fmla="*/ 1 w 31"/>
                  <a:gd name="T17" fmla="*/ 0 h 33"/>
                  <a:gd name="T18" fmla="*/ 1 w 31"/>
                  <a:gd name="T19" fmla="*/ 0 h 33"/>
                  <a:gd name="T20" fmla="*/ 1 w 31"/>
                  <a:gd name="T21" fmla="*/ 0 h 33"/>
                  <a:gd name="T22" fmla="*/ 1 w 31"/>
                  <a:gd name="T23" fmla="*/ 0 h 33"/>
                  <a:gd name="T24" fmla="*/ 1 w 31"/>
                  <a:gd name="T25" fmla="*/ 0 h 33"/>
                  <a:gd name="T26" fmla="*/ 1 w 31"/>
                  <a:gd name="T27" fmla="*/ 0 h 33"/>
                  <a:gd name="T28" fmla="*/ 1 w 31"/>
                  <a:gd name="T29" fmla="*/ 0 h 33"/>
                  <a:gd name="T30" fmla="*/ 1 w 31"/>
                  <a:gd name="T31" fmla="*/ 0 h 33"/>
                  <a:gd name="T32" fmla="*/ 1 w 31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8" name="Freeform 202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 w 111"/>
                  <a:gd name="T1" fmla="*/ 1 h 122"/>
                  <a:gd name="T2" fmla="*/ 1 w 111"/>
                  <a:gd name="T3" fmla="*/ 1 h 122"/>
                  <a:gd name="T4" fmla="*/ 1 w 111"/>
                  <a:gd name="T5" fmla="*/ 1 h 122"/>
                  <a:gd name="T6" fmla="*/ 1 w 111"/>
                  <a:gd name="T7" fmla="*/ 1 h 122"/>
                  <a:gd name="T8" fmla="*/ 1 w 111"/>
                  <a:gd name="T9" fmla="*/ 1 h 122"/>
                  <a:gd name="T10" fmla="*/ 1 w 111"/>
                  <a:gd name="T11" fmla="*/ 1 h 122"/>
                  <a:gd name="T12" fmla="*/ 1 w 111"/>
                  <a:gd name="T13" fmla="*/ 1 h 122"/>
                  <a:gd name="T14" fmla="*/ 1 w 111"/>
                  <a:gd name="T15" fmla="*/ 1 h 122"/>
                  <a:gd name="T16" fmla="*/ 1 w 111"/>
                  <a:gd name="T17" fmla="*/ 1 h 122"/>
                  <a:gd name="T18" fmla="*/ 1 w 111"/>
                  <a:gd name="T19" fmla="*/ 1 h 122"/>
                  <a:gd name="T20" fmla="*/ 1 w 111"/>
                  <a:gd name="T21" fmla="*/ 1 h 122"/>
                  <a:gd name="T22" fmla="*/ 1 w 111"/>
                  <a:gd name="T23" fmla="*/ 1 h 122"/>
                  <a:gd name="T24" fmla="*/ 1 w 111"/>
                  <a:gd name="T25" fmla="*/ 0 h 122"/>
                  <a:gd name="T26" fmla="*/ 1 w 111"/>
                  <a:gd name="T27" fmla="*/ 1 h 122"/>
                  <a:gd name="T28" fmla="*/ 1 w 111"/>
                  <a:gd name="T29" fmla="*/ 1 h 122"/>
                  <a:gd name="T30" fmla="*/ 1 w 111"/>
                  <a:gd name="T31" fmla="*/ 1 h 122"/>
                  <a:gd name="T32" fmla="*/ 1 w 111"/>
                  <a:gd name="T33" fmla="*/ 1 h 122"/>
                  <a:gd name="T34" fmla="*/ 1 w 111"/>
                  <a:gd name="T35" fmla="*/ 1 h 122"/>
                  <a:gd name="T36" fmla="*/ 1 w 111"/>
                  <a:gd name="T37" fmla="*/ 1 h 122"/>
                  <a:gd name="T38" fmla="*/ 1 w 111"/>
                  <a:gd name="T39" fmla="*/ 1 h 122"/>
                  <a:gd name="T40" fmla="*/ 1 w 111"/>
                  <a:gd name="T41" fmla="*/ 1 h 122"/>
                  <a:gd name="T42" fmla="*/ 1 w 111"/>
                  <a:gd name="T43" fmla="*/ 1 h 122"/>
                  <a:gd name="T44" fmla="*/ 1 w 111"/>
                  <a:gd name="T45" fmla="*/ 1 h 122"/>
                  <a:gd name="T46" fmla="*/ 1 w 111"/>
                  <a:gd name="T47" fmla="*/ 1 h 122"/>
                  <a:gd name="T48" fmla="*/ 1 w 111"/>
                  <a:gd name="T49" fmla="*/ 1 h 122"/>
                  <a:gd name="T50" fmla="*/ 1 w 111"/>
                  <a:gd name="T51" fmla="*/ 1 h 122"/>
                  <a:gd name="T52" fmla="*/ 1 w 111"/>
                  <a:gd name="T53" fmla="*/ 1 h 122"/>
                  <a:gd name="T54" fmla="*/ 0 w 111"/>
                  <a:gd name="T55" fmla="*/ 1 h 122"/>
                  <a:gd name="T56" fmla="*/ 1 w 111"/>
                  <a:gd name="T57" fmla="*/ 1 h 122"/>
                  <a:gd name="T58" fmla="*/ 1 w 111"/>
                  <a:gd name="T59" fmla="*/ 1 h 122"/>
                  <a:gd name="T60" fmla="*/ 1 w 111"/>
                  <a:gd name="T61" fmla="*/ 1 h 122"/>
                  <a:gd name="T62" fmla="*/ 1 w 111"/>
                  <a:gd name="T63" fmla="*/ 1 h 122"/>
                  <a:gd name="T64" fmla="*/ 1 w 111"/>
                  <a:gd name="T65" fmla="*/ 1 h 122"/>
                  <a:gd name="T66" fmla="*/ 1 w 111"/>
                  <a:gd name="T67" fmla="*/ 1 h 122"/>
                  <a:gd name="T68" fmla="*/ 1 w 111"/>
                  <a:gd name="T69" fmla="*/ 1 h 122"/>
                  <a:gd name="T70" fmla="*/ 1 w 111"/>
                  <a:gd name="T71" fmla="*/ 1 h 122"/>
                  <a:gd name="T72" fmla="*/ 1 w 111"/>
                  <a:gd name="T73" fmla="*/ 1 h 122"/>
                  <a:gd name="T74" fmla="*/ 1 w 111"/>
                  <a:gd name="T75" fmla="*/ 1 h 122"/>
                  <a:gd name="T76" fmla="*/ 1 w 111"/>
                  <a:gd name="T77" fmla="*/ 1 h 122"/>
                  <a:gd name="T78" fmla="*/ 1 w 111"/>
                  <a:gd name="T79" fmla="*/ 1 h 122"/>
                  <a:gd name="T80" fmla="*/ 1 w 111"/>
                  <a:gd name="T81" fmla="*/ 1 h 122"/>
                  <a:gd name="T82" fmla="*/ 1 w 111"/>
                  <a:gd name="T83" fmla="*/ 1 h 122"/>
                  <a:gd name="T84" fmla="*/ 1 w 111"/>
                  <a:gd name="T85" fmla="*/ 1 h 122"/>
                  <a:gd name="T86" fmla="*/ 1 w 111"/>
                  <a:gd name="T87" fmla="*/ 1 h 122"/>
                  <a:gd name="T88" fmla="*/ 1 w 111"/>
                  <a:gd name="T89" fmla="*/ 1 h 122"/>
                  <a:gd name="T90" fmla="*/ 1 w 111"/>
                  <a:gd name="T91" fmla="*/ 1 h 122"/>
                  <a:gd name="T92" fmla="*/ 1 w 111"/>
                  <a:gd name="T93" fmla="*/ 1 h 122"/>
                  <a:gd name="T94" fmla="*/ 1 w 111"/>
                  <a:gd name="T95" fmla="*/ 1 h 122"/>
                  <a:gd name="T96" fmla="*/ 1 w 111"/>
                  <a:gd name="T97" fmla="*/ 1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9" name="Freeform 203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0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0" name="Freeform 204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 w 136"/>
                  <a:gd name="T1" fmla="*/ 0 h 149"/>
                  <a:gd name="T2" fmla="*/ 1 w 136"/>
                  <a:gd name="T3" fmla="*/ 0 h 149"/>
                  <a:gd name="T4" fmla="*/ 1 w 136"/>
                  <a:gd name="T5" fmla="*/ 0 h 149"/>
                  <a:gd name="T6" fmla="*/ 1 w 136"/>
                  <a:gd name="T7" fmla="*/ 0 h 149"/>
                  <a:gd name="T8" fmla="*/ 1 w 136"/>
                  <a:gd name="T9" fmla="*/ 0 h 149"/>
                  <a:gd name="T10" fmla="*/ 1 w 136"/>
                  <a:gd name="T11" fmla="*/ 0 h 149"/>
                  <a:gd name="T12" fmla="*/ 1 w 136"/>
                  <a:gd name="T13" fmla="*/ 0 h 149"/>
                  <a:gd name="T14" fmla="*/ 1 w 136"/>
                  <a:gd name="T15" fmla="*/ 0 h 149"/>
                  <a:gd name="T16" fmla="*/ 1 w 136"/>
                  <a:gd name="T17" fmla="*/ 0 h 149"/>
                  <a:gd name="T18" fmla="*/ 1 w 136"/>
                  <a:gd name="T19" fmla="*/ 0 h 149"/>
                  <a:gd name="T20" fmla="*/ 1 w 136"/>
                  <a:gd name="T21" fmla="*/ 0 h 149"/>
                  <a:gd name="T22" fmla="*/ 1 w 136"/>
                  <a:gd name="T23" fmla="*/ 0 h 149"/>
                  <a:gd name="T24" fmla="*/ 1 w 136"/>
                  <a:gd name="T25" fmla="*/ 0 h 149"/>
                  <a:gd name="T26" fmla="*/ 1 w 136"/>
                  <a:gd name="T27" fmla="*/ 0 h 149"/>
                  <a:gd name="T28" fmla="*/ 0 w 136"/>
                  <a:gd name="T29" fmla="*/ 0 h 149"/>
                  <a:gd name="T30" fmla="*/ 1 w 136"/>
                  <a:gd name="T31" fmla="*/ 0 h 149"/>
                  <a:gd name="T32" fmla="*/ 1 w 136"/>
                  <a:gd name="T33" fmla="*/ 0 h 149"/>
                  <a:gd name="T34" fmla="*/ 0 w 136"/>
                  <a:gd name="T35" fmla="*/ 0 h 149"/>
                  <a:gd name="T36" fmla="*/ 1 w 136"/>
                  <a:gd name="T37" fmla="*/ 0 h 149"/>
                  <a:gd name="T38" fmla="*/ 1 w 136"/>
                  <a:gd name="T39" fmla="*/ 0 h 149"/>
                  <a:gd name="T40" fmla="*/ 1 w 136"/>
                  <a:gd name="T41" fmla="*/ 0 h 149"/>
                  <a:gd name="T42" fmla="*/ 1 w 136"/>
                  <a:gd name="T43" fmla="*/ 0 h 149"/>
                  <a:gd name="T44" fmla="*/ 1 w 136"/>
                  <a:gd name="T45" fmla="*/ 0 h 149"/>
                  <a:gd name="T46" fmla="*/ 1 w 136"/>
                  <a:gd name="T47" fmla="*/ 0 h 149"/>
                  <a:gd name="T48" fmla="*/ 1 w 136"/>
                  <a:gd name="T49" fmla="*/ 0 h 149"/>
                  <a:gd name="T50" fmla="*/ 1 w 136"/>
                  <a:gd name="T51" fmla="*/ 0 h 149"/>
                  <a:gd name="T52" fmla="*/ 1 w 136"/>
                  <a:gd name="T53" fmla="*/ 0 h 149"/>
                  <a:gd name="T54" fmla="*/ 1 w 136"/>
                  <a:gd name="T55" fmla="*/ 0 h 149"/>
                  <a:gd name="T56" fmla="*/ 1 w 136"/>
                  <a:gd name="T57" fmla="*/ 0 h 149"/>
                  <a:gd name="T58" fmla="*/ 1 w 136"/>
                  <a:gd name="T59" fmla="*/ 0 h 149"/>
                  <a:gd name="T60" fmla="*/ 1 w 136"/>
                  <a:gd name="T61" fmla="*/ 0 h 149"/>
                  <a:gd name="T62" fmla="*/ 1 w 136"/>
                  <a:gd name="T63" fmla="*/ 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1" name="Freeform 205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0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1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2" name="Freeform 206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0 h 181"/>
                  <a:gd name="T2" fmla="*/ 0 w 129"/>
                  <a:gd name="T3" fmla="*/ 0 h 181"/>
                  <a:gd name="T4" fmla="*/ 0 w 129"/>
                  <a:gd name="T5" fmla="*/ 0 h 181"/>
                  <a:gd name="T6" fmla="*/ 0 w 129"/>
                  <a:gd name="T7" fmla="*/ 0 h 181"/>
                  <a:gd name="T8" fmla="*/ 0 w 129"/>
                  <a:gd name="T9" fmla="*/ 0 h 181"/>
                  <a:gd name="T10" fmla="*/ 0 w 129"/>
                  <a:gd name="T11" fmla="*/ 0 h 181"/>
                  <a:gd name="T12" fmla="*/ 0 w 129"/>
                  <a:gd name="T13" fmla="*/ 0 h 181"/>
                  <a:gd name="T14" fmla="*/ 0 w 129"/>
                  <a:gd name="T15" fmla="*/ 0 h 181"/>
                  <a:gd name="T16" fmla="*/ 0 w 129"/>
                  <a:gd name="T17" fmla="*/ 0 h 181"/>
                  <a:gd name="T18" fmla="*/ 0 w 129"/>
                  <a:gd name="T19" fmla="*/ 0 h 181"/>
                  <a:gd name="T20" fmla="*/ 0 w 129"/>
                  <a:gd name="T21" fmla="*/ 0 h 181"/>
                  <a:gd name="T22" fmla="*/ 0 w 129"/>
                  <a:gd name="T23" fmla="*/ 0 h 181"/>
                  <a:gd name="T24" fmla="*/ 0 w 129"/>
                  <a:gd name="T25" fmla="*/ 0 h 181"/>
                  <a:gd name="T26" fmla="*/ 0 w 129"/>
                  <a:gd name="T27" fmla="*/ 0 h 181"/>
                  <a:gd name="T28" fmla="*/ 0 w 129"/>
                  <a:gd name="T29" fmla="*/ 0 h 181"/>
                  <a:gd name="T30" fmla="*/ 0 w 129"/>
                  <a:gd name="T31" fmla="*/ 0 h 181"/>
                  <a:gd name="T32" fmla="*/ 0 w 129"/>
                  <a:gd name="T33" fmla="*/ 0 h 181"/>
                  <a:gd name="T34" fmla="*/ 0 w 129"/>
                  <a:gd name="T35" fmla="*/ 0 h 181"/>
                  <a:gd name="T36" fmla="*/ 0 w 129"/>
                  <a:gd name="T37" fmla="*/ 0 h 181"/>
                  <a:gd name="T38" fmla="*/ 0 w 129"/>
                  <a:gd name="T39" fmla="*/ 0 h 181"/>
                  <a:gd name="T40" fmla="*/ 0 w 129"/>
                  <a:gd name="T41" fmla="*/ 0 h 181"/>
                  <a:gd name="T42" fmla="*/ 0 w 129"/>
                  <a:gd name="T43" fmla="*/ 0 h 181"/>
                  <a:gd name="T44" fmla="*/ 0 w 129"/>
                  <a:gd name="T45" fmla="*/ 0 h 181"/>
                  <a:gd name="T46" fmla="*/ 0 w 129"/>
                  <a:gd name="T47" fmla="*/ 0 h 181"/>
                  <a:gd name="T48" fmla="*/ 0 w 129"/>
                  <a:gd name="T49" fmla="*/ 0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3" name="Freeform 207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1 w 90"/>
                  <a:gd name="T1" fmla="*/ 1 h 206"/>
                  <a:gd name="T2" fmla="*/ 1 w 90"/>
                  <a:gd name="T3" fmla="*/ 1 h 206"/>
                  <a:gd name="T4" fmla="*/ 1 w 90"/>
                  <a:gd name="T5" fmla="*/ 1 h 206"/>
                  <a:gd name="T6" fmla="*/ 1 w 90"/>
                  <a:gd name="T7" fmla="*/ 1 h 206"/>
                  <a:gd name="T8" fmla="*/ 1 w 90"/>
                  <a:gd name="T9" fmla="*/ 1 h 206"/>
                  <a:gd name="T10" fmla="*/ 1 w 90"/>
                  <a:gd name="T11" fmla="*/ 1 h 206"/>
                  <a:gd name="T12" fmla="*/ 1 w 90"/>
                  <a:gd name="T13" fmla="*/ 1 h 206"/>
                  <a:gd name="T14" fmla="*/ 1 w 90"/>
                  <a:gd name="T15" fmla="*/ 1 h 206"/>
                  <a:gd name="T16" fmla="*/ 1 w 90"/>
                  <a:gd name="T17" fmla="*/ 1 h 206"/>
                  <a:gd name="T18" fmla="*/ 1 w 90"/>
                  <a:gd name="T19" fmla="*/ 0 h 206"/>
                  <a:gd name="T20" fmla="*/ 1 w 90"/>
                  <a:gd name="T21" fmla="*/ 1 h 206"/>
                  <a:gd name="T22" fmla="*/ 1 w 90"/>
                  <a:gd name="T23" fmla="*/ 1 h 206"/>
                  <a:gd name="T24" fmla="*/ 1 w 90"/>
                  <a:gd name="T25" fmla="*/ 1 h 206"/>
                  <a:gd name="T26" fmla="*/ 0 w 90"/>
                  <a:gd name="T27" fmla="*/ 1 h 206"/>
                  <a:gd name="T28" fmla="*/ 1 w 90"/>
                  <a:gd name="T29" fmla="*/ 1 h 206"/>
                  <a:gd name="T30" fmla="*/ 1 w 90"/>
                  <a:gd name="T31" fmla="*/ 1 h 206"/>
                  <a:gd name="T32" fmla="*/ 1 w 90"/>
                  <a:gd name="T33" fmla="*/ 1 h 206"/>
                  <a:gd name="T34" fmla="*/ 1 w 90"/>
                  <a:gd name="T35" fmla="*/ 1 h 206"/>
                  <a:gd name="T36" fmla="*/ 1 w 90"/>
                  <a:gd name="T37" fmla="*/ 1 h 206"/>
                  <a:gd name="T38" fmla="*/ 1 w 90"/>
                  <a:gd name="T39" fmla="*/ 1 h 206"/>
                  <a:gd name="T40" fmla="*/ 1 w 90"/>
                  <a:gd name="T41" fmla="*/ 1 h 206"/>
                  <a:gd name="T42" fmla="*/ 1 w 90"/>
                  <a:gd name="T43" fmla="*/ 1 h 206"/>
                  <a:gd name="T44" fmla="*/ 1 w 90"/>
                  <a:gd name="T45" fmla="*/ 1 h 206"/>
                  <a:gd name="T46" fmla="*/ 1 w 90"/>
                  <a:gd name="T47" fmla="*/ 1 h 206"/>
                  <a:gd name="T48" fmla="*/ 1 w 90"/>
                  <a:gd name="T49" fmla="*/ 1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4" name="Freeform 208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1 h 99"/>
                  <a:gd name="T2" fmla="*/ 0 w 201"/>
                  <a:gd name="T3" fmla="*/ 1 h 99"/>
                  <a:gd name="T4" fmla="*/ 0 w 201"/>
                  <a:gd name="T5" fmla="*/ 1 h 99"/>
                  <a:gd name="T6" fmla="*/ 0 w 201"/>
                  <a:gd name="T7" fmla="*/ 1 h 99"/>
                  <a:gd name="T8" fmla="*/ 0 w 201"/>
                  <a:gd name="T9" fmla="*/ 1 h 99"/>
                  <a:gd name="T10" fmla="*/ 0 w 201"/>
                  <a:gd name="T11" fmla="*/ 1 h 99"/>
                  <a:gd name="T12" fmla="*/ 0 w 201"/>
                  <a:gd name="T13" fmla="*/ 1 h 99"/>
                  <a:gd name="T14" fmla="*/ 0 w 201"/>
                  <a:gd name="T15" fmla="*/ 1 h 99"/>
                  <a:gd name="T16" fmla="*/ 0 w 201"/>
                  <a:gd name="T17" fmla="*/ 1 h 99"/>
                  <a:gd name="T18" fmla="*/ 0 w 201"/>
                  <a:gd name="T19" fmla="*/ 1 h 99"/>
                  <a:gd name="T20" fmla="*/ 0 w 201"/>
                  <a:gd name="T21" fmla="*/ 1 h 99"/>
                  <a:gd name="T22" fmla="*/ 0 w 201"/>
                  <a:gd name="T23" fmla="*/ 1 h 99"/>
                  <a:gd name="T24" fmla="*/ 0 w 201"/>
                  <a:gd name="T25" fmla="*/ 1 h 99"/>
                  <a:gd name="T26" fmla="*/ 0 w 201"/>
                  <a:gd name="T27" fmla="*/ 1 h 99"/>
                  <a:gd name="T28" fmla="*/ 0 w 201"/>
                  <a:gd name="T29" fmla="*/ 1 h 99"/>
                  <a:gd name="T30" fmla="*/ 0 w 201"/>
                  <a:gd name="T31" fmla="*/ 1 h 99"/>
                  <a:gd name="T32" fmla="*/ 0 w 201"/>
                  <a:gd name="T33" fmla="*/ 1 h 99"/>
                  <a:gd name="T34" fmla="*/ 0 w 201"/>
                  <a:gd name="T35" fmla="*/ 1 h 99"/>
                  <a:gd name="T36" fmla="*/ 0 w 201"/>
                  <a:gd name="T37" fmla="*/ 1 h 99"/>
                  <a:gd name="T38" fmla="*/ 0 w 201"/>
                  <a:gd name="T39" fmla="*/ 1 h 99"/>
                  <a:gd name="T40" fmla="*/ 0 w 201"/>
                  <a:gd name="T41" fmla="*/ 0 h 99"/>
                  <a:gd name="T42" fmla="*/ 0 w 201"/>
                  <a:gd name="T43" fmla="*/ 1 h 99"/>
                  <a:gd name="T44" fmla="*/ 0 w 201"/>
                  <a:gd name="T45" fmla="*/ 1 h 99"/>
                  <a:gd name="T46" fmla="*/ 0 w 201"/>
                  <a:gd name="T47" fmla="*/ 1 h 99"/>
                  <a:gd name="T48" fmla="*/ 0 w 201"/>
                  <a:gd name="T49" fmla="*/ 1 h 99"/>
                  <a:gd name="T50" fmla="*/ 0 w 201"/>
                  <a:gd name="T51" fmla="*/ 1 h 99"/>
                  <a:gd name="T52" fmla="*/ 0 w 201"/>
                  <a:gd name="T53" fmla="*/ 1 h 99"/>
                  <a:gd name="T54" fmla="*/ 0 w 201"/>
                  <a:gd name="T55" fmla="*/ 1 h 99"/>
                  <a:gd name="T56" fmla="*/ 0 w 201"/>
                  <a:gd name="T57" fmla="*/ 1 h 99"/>
                  <a:gd name="T58" fmla="*/ 0 w 201"/>
                  <a:gd name="T59" fmla="*/ 1 h 99"/>
                  <a:gd name="T60" fmla="*/ 0 w 201"/>
                  <a:gd name="T61" fmla="*/ 1 h 99"/>
                  <a:gd name="T62" fmla="*/ 0 w 201"/>
                  <a:gd name="T63" fmla="*/ 1 h 99"/>
                  <a:gd name="T64" fmla="*/ 0 w 201"/>
                  <a:gd name="T65" fmla="*/ 1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5" name="Freeform 209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 w 198"/>
                  <a:gd name="T3" fmla="*/ 1 h 100"/>
                  <a:gd name="T4" fmla="*/ 1 w 198"/>
                  <a:gd name="T5" fmla="*/ 1 h 100"/>
                  <a:gd name="T6" fmla="*/ 1 w 198"/>
                  <a:gd name="T7" fmla="*/ 1 h 100"/>
                  <a:gd name="T8" fmla="*/ 1 w 198"/>
                  <a:gd name="T9" fmla="*/ 1 h 100"/>
                  <a:gd name="T10" fmla="*/ 1 w 198"/>
                  <a:gd name="T11" fmla="*/ 1 h 100"/>
                  <a:gd name="T12" fmla="*/ 1 w 198"/>
                  <a:gd name="T13" fmla="*/ 1 h 100"/>
                  <a:gd name="T14" fmla="*/ 1 w 198"/>
                  <a:gd name="T15" fmla="*/ 1 h 100"/>
                  <a:gd name="T16" fmla="*/ 1 w 198"/>
                  <a:gd name="T17" fmla="*/ 1 h 100"/>
                  <a:gd name="T18" fmla="*/ 1 w 198"/>
                  <a:gd name="T19" fmla="*/ 1 h 100"/>
                  <a:gd name="T20" fmla="*/ 1 w 198"/>
                  <a:gd name="T21" fmla="*/ 1 h 100"/>
                  <a:gd name="T22" fmla="*/ 1 w 198"/>
                  <a:gd name="T23" fmla="*/ 1 h 100"/>
                  <a:gd name="T24" fmla="*/ 1 w 198"/>
                  <a:gd name="T25" fmla="*/ 1 h 100"/>
                  <a:gd name="T26" fmla="*/ 1 w 198"/>
                  <a:gd name="T27" fmla="*/ 1 h 100"/>
                  <a:gd name="T28" fmla="*/ 1 w 198"/>
                  <a:gd name="T29" fmla="*/ 1 h 100"/>
                  <a:gd name="T30" fmla="*/ 1 w 198"/>
                  <a:gd name="T31" fmla="*/ 1 h 100"/>
                  <a:gd name="T32" fmla="*/ 1 w 198"/>
                  <a:gd name="T33" fmla="*/ 1 h 100"/>
                  <a:gd name="T34" fmla="*/ 1 w 198"/>
                  <a:gd name="T35" fmla="*/ 1 h 100"/>
                  <a:gd name="T36" fmla="*/ 1 w 198"/>
                  <a:gd name="T37" fmla="*/ 1 h 100"/>
                  <a:gd name="T38" fmla="*/ 1 w 198"/>
                  <a:gd name="T39" fmla="*/ 1 h 100"/>
                  <a:gd name="T40" fmla="*/ 1 w 198"/>
                  <a:gd name="T41" fmla="*/ 1 h 100"/>
                  <a:gd name="T42" fmla="*/ 1 w 198"/>
                  <a:gd name="T43" fmla="*/ 1 h 100"/>
                  <a:gd name="T44" fmla="*/ 1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6" name="Freeform 210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1 h 174"/>
                  <a:gd name="T4" fmla="*/ 1 w 136"/>
                  <a:gd name="T5" fmla="*/ 1 h 174"/>
                  <a:gd name="T6" fmla="*/ 1 w 136"/>
                  <a:gd name="T7" fmla="*/ 1 h 174"/>
                  <a:gd name="T8" fmla="*/ 1 w 136"/>
                  <a:gd name="T9" fmla="*/ 1 h 174"/>
                  <a:gd name="T10" fmla="*/ 1 w 136"/>
                  <a:gd name="T11" fmla="*/ 1 h 174"/>
                  <a:gd name="T12" fmla="*/ 1 w 136"/>
                  <a:gd name="T13" fmla="*/ 1 h 174"/>
                  <a:gd name="T14" fmla="*/ 1 w 136"/>
                  <a:gd name="T15" fmla="*/ 1 h 174"/>
                  <a:gd name="T16" fmla="*/ 1 w 136"/>
                  <a:gd name="T17" fmla="*/ 1 h 174"/>
                  <a:gd name="T18" fmla="*/ 1 w 136"/>
                  <a:gd name="T19" fmla="*/ 1 h 174"/>
                  <a:gd name="T20" fmla="*/ 1 w 136"/>
                  <a:gd name="T21" fmla="*/ 1 h 174"/>
                  <a:gd name="T22" fmla="*/ 1 w 136"/>
                  <a:gd name="T23" fmla="*/ 1 h 174"/>
                  <a:gd name="T24" fmla="*/ 1 w 136"/>
                  <a:gd name="T25" fmla="*/ 1 h 174"/>
                  <a:gd name="T26" fmla="*/ 1 w 136"/>
                  <a:gd name="T27" fmla="*/ 1 h 174"/>
                  <a:gd name="T28" fmla="*/ 1 w 136"/>
                  <a:gd name="T29" fmla="*/ 1 h 174"/>
                  <a:gd name="T30" fmla="*/ 1 w 136"/>
                  <a:gd name="T31" fmla="*/ 1 h 174"/>
                  <a:gd name="T32" fmla="*/ 1 w 136"/>
                  <a:gd name="T33" fmla="*/ 1 h 174"/>
                  <a:gd name="T34" fmla="*/ 1 w 136"/>
                  <a:gd name="T35" fmla="*/ 1 h 174"/>
                  <a:gd name="T36" fmla="*/ 1 w 136"/>
                  <a:gd name="T37" fmla="*/ 1 h 174"/>
                  <a:gd name="T38" fmla="*/ 1 w 136"/>
                  <a:gd name="T39" fmla="*/ 1 h 174"/>
                  <a:gd name="T40" fmla="*/ 1 w 136"/>
                  <a:gd name="T41" fmla="*/ 1 h 174"/>
                  <a:gd name="T42" fmla="*/ 1 w 136"/>
                  <a:gd name="T43" fmla="*/ 1 h 174"/>
                  <a:gd name="T44" fmla="*/ 1 w 136"/>
                  <a:gd name="T45" fmla="*/ 1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7" name="Freeform 211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0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0 h 163"/>
                  <a:gd name="T8" fmla="*/ 0 w 469"/>
                  <a:gd name="T9" fmla="*/ 0 h 163"/>
                  <a:gd name="T10" fmla="*/ 0 w 469"/>
                  <a:gd name="T11" fmla="*/ 0 h 163"/>
                  <a:gd name="T12" fmla="*/ 0 w 469"/>
                  <a:gd name="T13" fmla="*/ 0 h 163"/>
                  <a:gd name="T14" fmla="*/ 0 w 469"/>
                  <a:gd name="T15" fmla="*/ 0 h 163"/>
                  <a:gd name="T16" fmla="*/ 0 w 469"/>
                  <a:gd name="T17" fmla="*/ 0 h 163"/>
                  <a:gd name="T18" fmla="*/ 0 w 469"/>
                  <a:gd name="T19" fmla="*/ 0 h 163"/>
                  <a:gd name="T20" fmla="*/ 0 w 469"/>
                  <a:gd name="T21" fmla="*/ 0 h 163"/>
                  <a:gd name="T22" fmla="*/ 0 w 469"/>
                  <a:gd name="T23" fmla="*/ 0 h 163"/>
                  <a:gd name="T24" fmla="*/ 0 w 469"/>
                  <a:gd name="T25" fmla="*/ 0 h 163"/>
                  <a:gd name="T26" fmla="*/ 0 w 469"/>
                  <a:gd name="T27" fmla="*/ 0 h 163"/>
                  <a:gd name="T28" fmla="*/ 0 w 469"/>
                  <a:gd name="T29" fmla="*/ 0 h 163"/>
                  <a:gd name="T30" fmla="*/ 0 w 469"/>
                  <a:gd name="T31" fmla="*/ 0 h 163"/>
                  <a:gd name="T32" fmla="*/ 0 w 469"/>
                  <a:gd name="T33" fmla="*/ 0 h 163"/>
                  <a:gd name="T34" fmla="*/ 0 w 469"/>
                  <a:gd name="T35" fmla="*/ 0 h 163"/>
                  <a:gd name="T36" fmla="*/ 0 w 469"/>
                  <a:gd name="T37" fmla="*/ 0 h 163"/>
                  <a:gd name="T38" fmla="*/ 0 w 469"/>
                  <a:gd name="T39" fmla="*/ 0 h 163"/>
                  <a:gd name="T40" fmla="*/ 0 w 469"/>
                  <a:gd name="T41" fmla="*/ 0 h 163"/>
                  <a:gd name="T42" fmla="*/ 0 w 469"/>
                  <a:gd name="T43" fmla="*/ 0 h 163"/>
                  <a:gd name="T44" fmla="*/ 0 w 469"/>
                  <a:gd name="T45" fmla="*/ 0 h 163"/>
                  <a:gd name="T46" fmla="*/ 0 w 469"/>
                  <a:gd name="T47" fmla="*/ 0 h 163"/>
                  <a:gd name="T48" fmla="*/ 0 w 469"/>
                  <a:gd name="T49" fmla="*/ 0 h 163"/>
                  <a:gd name="T50" fmla="*/ 0 w 469"/>
                  <a:gd name="T51" fmla="*/ 0 h 163"/>
                  <a:gd name="T52" fmla="*/ 0 w 469"/>
                  <a:gd name="T53" fmla="*/ 0 h 163"/>
                  <a:gd name="T54" fmla="*/ 0 w 469"/>
                  <a:gd name="T55" fmla="*/ 0 h 163"/>
                  <a:gd name="T56" fmla="*/ 0 w 469"/>
                  <a:gd name="T57" fmla="*/ 0 h 163"/>
                  <a:gd name="T58" fmla="*/ 0 w 469"/>
                  <a:gd name="T59" fmla="*/ 0 h 163"/>
                  <a:gd name="T60" fmla="*/ 0 w 469"/>
                  <a:gd name="T61" fmla="*/ 0 h 163"/>
                  <a:gd name="T62" fmla="*/ 0 w 469"/>
                  <a:gd name="T63" fmla="*/ 0 h 163"/>
                  <a:gd name="T64" fmla="*/ 0 w 469"/>
                  <a:gd name="T65" fmla="*/ 0 h 163"/>
                  <a:gd name="T66" fmla="*/ 0 w 469"/>
                  <a:gd name="T67" fmla="*/ 0 h 163"/>
                  <a:gd name="T68" fmla="*/ 0 w 469"/>
                  <a:gd name="T69" fmla="*/ 0 h 163"/>
                  <a:gd name="T70" fmla="*/ 0 w 469"/>
                  <a:gd name="T71" fmla="*/ 0 h 163"/>
                  <a:gd name="T72" fmla="*/ 0 w 469"/>
                  <a:gd name="T73" fmla="*/ 0 h 163"/>
                  <a:gd name="T74" fmla="*/ 0 w 469"/>
                  <a:gd name="T75" fmla="*/ 0 h 163"/>
                  <a:gd name="T76" fmla="*/ 0 w 469"/>
                  <a:gd name="T77" fmla="*/ 0 h 163"/>
                  <a:gd name="T78" fmla="*/ 0 w 469"/>
                  <a:gd name="T79" fmla="*/ 0 h 163"/>
                  <a:gd name="T80" fmla="*/ 0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8" name="Freeform 212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1 w 142"/>
                  <a:gd name="T1" fmla="*/ 1 h 145"/>
                  <a:gd name="T2" fmla="*/ 1 w 142"/>
                  <a:gd name="T3" fmla="*/ 1 h 145"/>
                  <a:gd name="T4" fmla="*/ 1 w 142"/>
                  <a:gd name="T5" fmla="*/ 1 h 145"/>
                  <a:gd name="T6" fmla="*/ 1 w 142"/>
                  <a:gd name="T7" fmla="*/ 1 h 145"/>
                  <a:gd name="T8" fmla="*/ 1 w 142"/>
                  <a:gd name="T9" fmla="*/ 1 h 145"/>
                  <a:gd name="T10" fmla="*/ 1 w 142"/>
                  <a:gd name="T11" fmla="*/ 1 h 145"/>
                  <a:gd name="T12" fmla="*/ 1 w 142"/>
                  <a:gd name="T13" fmla="*/ 1 h 145"/>
                  <a:gd name="T14" fmla="*/ 1 w 142"/>
                  <a:gd name="T15" fmla="*/ 1 h 145"/>
                  <a:gd name="T16" fmla="*/ 0 w 142"/>
                  <a:gd name="T17" fmla="*/ 1 h 145"/>
                  <a:gd name="T18" fmla="*/ 1 w 142"/>
                  <a:gd name="T19" fmla="*/ 1 h 145"/>
                  <a:gd name="T20" fmla="*/ 1 w 142"/>
                  <a:gd name="T21" fmla="*/ 1 h 145"/>
                  <a:gd name="T22" fmla="*/ 1 w 142"/>
                  <a:gd name="T23" fmla="*/ 1 h 145"/>
                  <a:gd name="T24" fmla="*/ 1 w 142"/>
                  <a:gd name="T25" fmla="*/ 1 h 145"/>
                  <a:gd name="T26" fmla="*/ 1 w 142"/>
                  <a:gd name="T27" fmla="*/ 1 h 145"/>
                  <a:gd name="T28" fmla="*/ 1 w 142"/>
                  <a:gd name="T29" fmla="*/ 1 h 145"/>
                  <a:gd name="T30" fmla="*/ 1 w 142"/>
                  <a:gd name="T31" fmla="*/ 1 h 145"/>
                  <a:gd name="T32" fmla="*/ 1 w 142"/>
                  <a:gd name="T33" fmla="*/ 1 h 145"/>
                  <a:gd name="T34" fmla="*/ 1 w 142"/>
                  <a:gd name="T35" fmla="*/ 0 h 145"/>
                  <a:gd name="T36" fmla="*/ 1 w 142"/>
                  <a:gd name="T37" fmla="*/ 1 h 145"/>
                  <a:gd name="T38" fmla="*/ 1 w 142"/>
                  <a:gd name="T39" fmla="*/ 1 h 145"/>
                  <a:gd name="T40" fmla="*/ 1 w 142"/>
                  <a:gd name="T41" fmla="*/ 1 h 145"/>
                  <a:gd name="T42" fmla="*/ 1 w 142"/>
                  <a:gd name="T43" fmla="*/ 1 h 145"/>
                  <a:gd name="T44" fmla="*/ 1 w 142"/>
                  <a:gd name="T45" fmla="*/ 1 h 145"/>
                  <a:gd name="T46" fmla="*/ 1 w 142"/>
                  <a:gd name="T47" fmla="*/ 1 h 145"/>
                  <a:gd name="T48" fmla="*/ 1 w 142"/>
                  <a:gd name="T49" fmla="*/ 1 h 145"/>
                  <a:gd name="T50" fmla="*/ 1 w 142"/>
                  <a:gd name="T51" fmla="*/ 1 h 145"/>
                  <a:gd name="T52" fmla="*/ 1 w 142"/>
                  <a:gd name="T53" fmla="*/ 1 h 145"/>
                  <a:gd name="T54" fmla="*/ 1 w 142"/>
                  <a:gd name="T55" fmla="*/ 1 h 145"/>
                  <a:gd name="T56" fmla="*/ 1 w 142"/>
                  <a:gd name="T57" fmla="*/ 1 h 145"/>
                  <a:gd name="T58" fmla="*/ 1 w 142"/>
                  <a:gd name="T59" fmla="*/ 1 h 145"/>
                  <a:gd name="T60" fmla="*/ 1 w 142"/>
                  <a:gd name="T61" fmla="*/ 1 h 145"/>
                  <a:gd name="T62" fmla="*/ 1 w 142"/>
                  <a:gd name="T63" fmla="*/ 1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9" name="Freeform 213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1 w 40"/>
                  <a:gd name="T1" fmla="*/ 1 h 39"/>
                  <a:gd name="T2" fmla="*/ 1 w 40"/>
                  <a:gd name="T3" fmla="*/ 1 h 39"/>
                  <a:gd name="T4" fmla="*/ 1 w 40"/>
                  <a:gd name="T5" fmla="*/ 1 h 39"/>
                  <a:gd name="T6" fmla="*/ 1 w 40"/>
                  <a:gd name="T7" fmla="*/ 0 h 39"/>
                  <a:gd name="T8" fmla="*/ 1 w 40"/>
                  <a:gd name="T9" fmla="*/ 1 h 39"/>
                  <a:gd name="T10" fmla="*/ 1 w 40"/>
                  <a:gd name="T11" fmla="*/ 1 h 39"/>
                  <a:gd name="T12" fmla="*/ 1 w 40"/>
                  <a:gd name="T13" fmla="*/ 1 h 39"/>
                  <a:gd name="T14" fmla="*/ 0 w 40"/>
                  <a:gd name="T15" fmla="*/ 1 h 39"/>
                  <a:gd name="T16" fmla="*/ 1 w 40"/>
                  <a:gd name="T17" fmla="*/ 1 h 39"/>
                  <a:gd name="T18" fmla="*/ 1 w 40"/>
                  <a:gd name="T19" fmla="*/ 1 h 39"/>
                  <a:gd name="T20" fmla="*/ 1 w 40"/>
                  <a:gd name="T21" fmla="*/ 1 h 39"/>
                  <a:gd name="T22" fmla="*/ 1 w 40"/>
                  <a:gd name="T23" fmla="*/ 1 h 39"/>
                  <a:gd name="T24" fmla="*/ 1 w 40"/>
                  <a:gd name="T25" fmla="*/ 1 h 39"/>
                  <a:gd name="T26" fmla="*/ 1 w 40"/>
                  <a:gd name="T27" fmla="*/ 1 h 39"/>
                  <a:gd name="T28" fmla="*/ 1 w 40"/>
                  <a:gd name="T29" fmla="*/ 1 h 39"/>
                  <a:gd name="T30" fmla="*/ 1 w 40"/>
                  <a:gd name="T31" fmla="*/ 1 h 39"/>
                  <a:gd name="T32" fmla="*/ 1 w 40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0" name="Freeform 214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1 w 52"/>
                  <a:gd name="T1" fmla="*/ 1 h 50"/>
                  <a:gd name="T2" fmla="*/ 1 w 52"/>
                  <a:gd name="T3" fmla="*/ 1 h 50"/>
                  <a:gd name="T4" fmla="*/ 1 w 52"/>
                  <a:gd name="T5" fmla="*/ 1 h 50"/>
                  <a:gd name="T6" fmla="*/ 1 w 52"/>
                  <a:gd name="T7" fmla="*/ 1 h 50"/>
                  <a:gd name="T8" fmla="*/ 1 w 52"/>
                  <a:gd name="T9" fmla="*/ 1 h 50"/>
                  <a:gd name="T10" fmla="*/ 1 w 52"/>
                  <a:gd name="T11" fmla="*/ 1 h 50"/>
                  <a:gd name="T12" fmla="*/ 1 w 52"/>
                  <a:gd name="T13" fmla="*/ 1 h 50"/>
                  <a:gd name="T14" fmla="*/ 1 w 52"/>
                  <a:gd name="T15" fmla="*/ 1 h 50"/>
                  <a:gd name="T16" fmla="*/ 1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1 h 50"/>
                  <a:gd name="T26" fmla="*/ 1 w 52"/>
                  <a:gd name="T27" fmla="*/ 1 h 50"/>
                  <a:gd name="T28" fmla="*/ 1 w 52"/>
                  <a:gd name="T29" fmla="*/ 1 h 50"/>
                  <a:gd name="T30" fmla="*/ 1 w 52"/>
                  <a:gd name="T31" fmla="*/ 1 h 50"/>
                  <a:gd name="T32" fmla="*/ 1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1" name="Freeform 21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0 w 113"/>
                  <a:gd name="T1" fmla="*/ 1 h 156"/>
                  <a:gd name="T2" fmla="*/ 0 w 113"/>
                  <a:gd name="T3" fmla="*/ 1 h 156"/>
                  <a:gd name="T4" fmla="*/ 0 w 113"/>
                  <a:gd name="T5" fmla="*/ 1 h 156"/>
                  <a:gd name="T6" fmla="*/ 0 w 113"/>
                  <a:gd name="T7" fmla="*/ 1 h 156"/>
                  <a:gd name="T8" fmla="*/ 0 w 113"/>
                  <a:gd name="T9" fmla="*/ 1 h 156"/>
                  <a:gd name="T10" fmla="*/ 0 w 113"/>
                  <a:gd name="T11" fmla="*/ 1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0 w 113"/>
                  <a:gd name="T21" fmla="*/ 1 h 156"/>
                  <a:gd name="T22" fmla="*/ 0 w 113"/>
                  <a:gd name="T23" fmla="*/ 1 h 156"/>
                  <a:gd name="T24" fmla="*/ 0 w 113"/>
                  <a:gd name="T25" fmla="*/ 1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1 h 156"/>
                  <a:gd name="T34" fmla="*/ 0 w 113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2" name="Freeform 216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0 w 113"/>
                  <a:gd name="T1" fmla="*/ 1 h 156"/>
                  <a:gd name="T2" fmla="*/ 0 w 113"/>
                  <a:gd name="T3" fmla="*/ 1 h 156"/>
                  <a:gd name="T4" fmla="*/ 0 w 113"/>
                  <a:gd name="T5" fmla="*/ 1 h 156"/>
                  <a:gd name="T6" fmla="*/ 0 w 113"/>
                  <a:gd name="T7" fmla="*/ 1 h 156"/>
                  <a:gd name="T8" fmla="*/ 0 w 113"/>
                  <a:gd name="T9" fmla="*/ 1 h 156"/>
                  <a:gd name="T10" fmla="*/ 0 w 113"/>
                  <a:gd name="T11" fmla="*/ 1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0 w 113"/>
                  <a:gd name="T21" fmla="*/ 1 h 156"/>
                  <a:gd name="T22" fmla="*/ 0 w 113"/>
                  <a:gd name="T23" fmla="*/ 1 h 156"/>
                  <a:gd name="T24" fmla="*/ 0 w 113"/>
                  <a:gd name="T25" fmla="*/ 1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1 h 156"/>
                  <a:gd name="T34" fmla="*/ 0 w 113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3" name="Freeform 217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 w 152"/>
                  <a:gd name="T1" fmla="*/ 0 h 123"/>
                  <a:gd name="T2" fmla="*/ 0 w 152"/>
                  <a:gd name="T3" fmla="*/ 0 h 123"/>
                  <a:gd name="T4" fmla="*/ 1 w 152"/>
                  <a:gd name="T5" fmla="*/ 0 h 123"/>
                  <a:gd name="T6" fmla="*/ 1 w 152"/>
                  <a:gd name="T7" fmla="*/ 0 h 123"/>
                  <a:gd name="T8" fmla="*/ 1 w 152"/>
                  <a:gd name="T9" fmla="*/ 0 h 123"/>
                  <a:gd name="T10" fmla="*/ 1 w 152"/>
                  <a:gd name="T11" fmla="*/ 0 h 123"/>
                  <a:gd name="T12" fmla="*/ 1 w 152"/>
                  <a:gd name="T13" fmla="*/ 0 h 123"/>
                  <a:gd name="T14" fmla="*/ 1 w 152"/>
                  <a:gd name="T15" fmla="*/ 0 h 123"/>
                  <a:gd name="T16" fmla="*/ 1 w 152"/>
                  <a:gd name="T17" fmla="*/ 0 h 123"/>
                  <a:gd name="T18" fmla="*/ 1 w 152"/>
                  <a:gd name="T19" fmla="*/ 0 h 123"/>
                  <a:gd name="T20" fmla="*/ 1 w 152"/>
                  <a:gd name="T21" fmla="*/ 0 h 123"/>
                  <a:gd name="T22" fmla="*/ 1 w 152"/>
                  <a:gd name="T23" fmla="*/ 0 h 123"/>
                  <a:gd name="T24" fmla="*/ 1 w 152"/>
                  <a:gd name="T25" fmla="*/ 0 h 123"/>
                  <a:gd name="T26" fmla="*/ 1 w 152"/>
                  <a:gd name="T27" fmla="*/ 0 h 123"/>
                  <a:gd name="T28" fmla="*/ 1 w 152"/>
                  <a:gd name="T29" fmla="*/ 0 h 123"/>
                  <a:gd name="T30" fmla="*/ 1 w 152"/>
                  <a:gd name="T31" fmla="*/ 0 h 123"/>
                  <a:gd name="T32" fmla="*/ 1 w 152"/>
                  <a:gd name="T33" fmla="*/ 0 h 123"/>
                  <a:gd name="T34" fmla="*/ 1 w 152"/>
                  <a:gd name="T35" fmla="*/ 0 h 123"/>
                  <a:gd name="T36" fmla="*/ 1 w 152"/>
                  <a:gd name="T37" fmla="*/ 0 h 123"/>
                  <a:gd name="T38" fmla="*/ 1 w 152"/>
                  <a:gd name="T39" fmla="*/ 0 h 123"/>
                  <a:gd name="T40" fmla="*/ 1 w 152"/>
                  <a:gd name="T41" fmla="*/ 0 h 123"/>
                  <a:gd name="T42" fmla="*/ 1 w 152"/>
                  <a:gd name="T43" fmla="*/ 0 h 123"/>
                  <a:gd name="T44" fmla="*/ 1 w 152"/>
                  <a:gd name="T45" fmla="*/ 0 h 123"/>
                  <a:gd name="T46" fmla="*/ 1 w 152"/>
                  <a:gd name="T47" fmla="*/ 0 h 123"/>
                  <a:gd name="T48" fmla="*/ 1 w 152"/>
                  <a:gd name="T49" fmla="*/ 0 h 123"/>
                  <a:gd name="T50" fmla="*/ 1 w 152"/>
                  <a:gd name="T51" fmla="*/ 0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4" name="Freeform 218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1 h 122"/>
                  <a:gd name="T2" fmla="*/ 0 w 153"/>
                  <a:gd name="T3" fmla="*/ 1 h 122"/>
                  <a:gd name="T4" fmla="*/ 0 w 153"/>
                  <a:gd name="T5" fmla="*/ 1 h 122"/>
                  <a:gd name="T6" fmla="*/ 0 w 153"/>
                  <a:gd name="T7" fmla="*/ 1 h 122"/>
                  <a:gd name="T8" fmla="*/ 0 w 153"/>
                  <a:gd name="T9" fmla="*/ 0 h 122"/>
                  <a:gd name="T10" fmla="*/ 0 w 153"/>
                  <a:gd name="T11" fmla="*/ 0 h 122"/>
                  <a:gd name="T12" fmla="*/ 0 w 153"/>
                  <a:gd name="T13" fmla="*/ 1 h 122"/>
                  <a:gd name="T14" fmla="*/ 0 w 153"/>
                  <a:gd name="T15" fmla="*/ 1 h 122"/>
                  <a:gd name="T16" fmla="*/ 0 w 153"/>
                  <a:gd name="T17" fmla="*/ 1 h 122"/>
                  <a:gd name="T18" fmla="*/ 0 w 153"/>
                  <a:gd name="T19" fmla="*/ 1 h 122"/>
                  <a:gd name="T20" fmla="*/ 0 w 153"/>
                  <a:gd name="T21" fmla="*/ 1 h 122"/>
                  <a:gd name="T22" fmla="*/ 0 w 153"/>
                  <a:gd name="T23" fmla="*/ 1 h 122"/>
                  <a:gd name="T24" fmla="*/ 0 w 153"/>
                  <a:gd name="T25" fmla="*/ 1 h 122"/>
                  <a:gd name="T26" fmla="*/ 0 w 153"/>
                  <a:gd name="T27" fmla="*/ 1 h 122"/>
                  <a:gd name="T28" fmla="*/ 0 w 153"/>
                  <a:gd name="T29" fmla="*/ 1 h 122"/>
                  <a:gd name="T30" fmla="*/ 0 w 153"/>
                  <a:gd name="T31" fmla="*/ 1 h 122"/>
                  <a:gd name="T32" fmla="*/ 0 w 153"/>
                  <a:gd name="T33" fmla="*/ 1 h 122"/>
                  <a:gd name="T34" fmla="*/ 0 w 153"/>
                  <a:gd name="T35" fmla="*/ 1 h 122"/>
                  <a:gd name="T36" fmla="*/ 0 w 153"/>
                  <a:gd name="T37" fmla="*/ 1 h 122"/>
                  <a:gd name="T38" fmla="*/ 0 w 153"/>
                  <a:gd name="T39" fmla="*/ 1 h 122"/>
                  <a:gd name="T40" fmla="*/ 0 w 153"/>
                  <a:gd name="T41" fmla="*/ 1 h 122"/>
                  <a:gd name="T42" fmla="*/ 0 w 153"/>
                  <a:gd name="T43" fmla="*/ 1 h 122"/>
                  <a:gd name="T44" fmla="*/ 0 w 153"/>
                  <a:gd name="T45" fmla="*/ 1 h 122"/>
                  <a:gd name="T46" fmla="*/ 0 w 153"/>
                  <a:gd name="T47" fmla="*/ 1 h 122"/>
                  <a:gd name="T48" fmla="*/ 0 w 153"/>
                  <a:gd name="T49" fmla="*/ 1 h 122"/>
                  <a:gd name="T50" fmla="*/ 0 w 153"/>
                  <a:gd name="T51" fmla="*/ 1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" name="Freeform 219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0 w 112"/>
                  <a:gd name="T1" fmla="*/ 0 h 156"/>
                  <a:gd name="T2" fmla="*/ 0 w 112"/>
                  <a:gd name="T3" fmla="*/ 0 h 156"/>
                  <a:gd name="T4" fmla="*/ 0 w 112"/>
                  <a:gd name="T5" fmla="*/ 1 h 156"/>
                  <a:gd name="T6" fmla="*/ 0 w 112"/>
                  <a:gd name="T7" fmla="*/ 1 h 156"/>
                  <a:gd name="T8" fmla="*/ 0 w 112"/>
                  <a:gd name="T9" fmla="*/ 1 h 156"/>
                  <a:gd name="T10" fmla="*/ 0 w 112"/>
                  <a:gd name="T11" fmla="*/ 1 h 156"/>
                  <a:gd name="T12" fmla="*/ 0 w 112"/>
                  <a:gd name="T13" fmla="*/ 1 h 156"/>
                  <a:gd name="T14" fmla="*/ 0 w 112"/>
                  <a:gd name="T15" fmla="*/ 1 h 156"/>
                  <a:gd name="T16" fmla="*/ 0 w 112"/>
                  <a:gd name="T17" fmla="*/ 1 h 156"/>
                  <a:gd name="T18" fmla="*/ 0 w 112"/>
                  <a:gd name="T19" fmla="*/ 1 h 156"/>
                  <a:gd name="T20" fmla="*/ 0 w 112"/>
                  <a:gd name="T21" fmla="*/ 1 h 156"/>
                  <a:gd name="T22" fmla="*/ 0 w 112"/>
                  <a:gd name="T23" fmla="*/ 1 h 156"/>
                  <a:gd name="T24" fmla="*/ 0 w 112"/>
                  <a:gd name="T25" fmla="*/ 1 h 156"/>
                  <a:gd name="T26" fmla="*/ 0 w 112"/>
                  <a:gd name="T27" fmla="*/ 1 h 156"/>
                  <a:gd name="T28" fmla="*/ 0 w 112"/>
                  <a:gd name="T29" fmla="*/ 1 h 156"/>
                  <a:gd name="T30" fmla="*/ 0 w 112"/>
                  <a:gd name="T31" fmla="*/ 1 h 156"/>
                  <a:gd name="T32" fmla="*/ 0 w 112"/>
                  <a:gd name="T33" fmla="*/ 1 h 156"/>
                  <a:gd name="T34" fmla="*/ 0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" name="Freeform 220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0 w 151"/>
                  <a:gd name="T1" fmla="*/ 1 h 123"/>
                  <a:gd name="T2" fmla="*/ 0 w 151"/>
                  <a:gd name="T3" fmla="*/ 1 h 123"/>
                  <a:gd name="T4" fmla="*/ 0 w 151"/>
                  <a:gd name="T5" fmla="*/ 1 h 123"/>
                  <a:gd name="T6" fmla="*/ 0 w 151"/>
                  <a:gd name="T7" fmla="*/ 1 h 123"/>
                  <a:gd name="T8" fmla="*/ 0 w 151"/>
                  <a:gd name="T9" fmla="*/ 1 h 123"/>
                  <a:gd name="T10" fmla="*/ 0 w 151"/>
                  <a:gd name="T11" fmla="*/ 1 h 123"/>
                  <a:gd name="T12" fmla="*/ 0 w 151"/>
                  <a:gd name="T13" fmla="*/ 1 h 123"/>
                  <a:gd name="T14" fmla="*/ 0 w 151"/>
                  <a:gd name="T15" fmla="*/ 1 h 123"/>
                  <a:gd name="T16" fmla="*/ 0 w 151"/>
                  <a:gd name="T17" fmla="*/ 1 h 123"/>
                  <a:gd name="T18" fmla="*/ 0 w 151"/>
                  <a:gd name="T19" fmla="*/ 1 h 123"/>
                  <a:gd name="T20" fmla="*/ 0 w 151"/>
                  <a:gd name="T21" fmla="*/ 1 h 123"/>
                  <a:gd name="T22" fmla="*/ 0 w 151"/>
                  <a:gd name="T23" fmla="*/ 1 h 123"/>
                  <a:gd name="T24" fmla="*/ 0 w 151"/>
                  <a:gd name="T25" fmla="*/ 1 h 123"/>
                  <a:gd name="T26" fmla="*/ 0 w 151"/>
                  <a:gd name="T27" fmla="*/ 1 h 123"/>
                  <a:gd name="T28" fmla="*/ 0 w 151"/>
                  <a:gd name="T29" fmla="*/ 1 h 123"/>
                  <a:gd name="T30" fmla="*/ 0 w 151"/>
                  <a:gd name="T31" fmla="*/ 1 h 123"/>
                  <a:gd name="T32" fmla="*/ 0 w 151"/>
                  <a:gd name="T33" fmla="*/ 1 h 123"/>
                  <a:gd name="T34" fmla="*/ 0 w 151"/>
                  <a:gd name="T35" fmla="*/ 1 h 123"/>
                  <a:gd name="T36" fmla="*/ 0 w 151"/>
                  <a:gd name="T37" fmla="*/ 1 h 123"/>
                  <a:gd name="T38" fmla="*/ 0 w 151"/>
                  <a:gd name="T39" fmla="*/ 1 h 123"/>
                  <a:gd name="T40" fmla="*/ 0 w 151"/>
                  <a:gd name="T41" fmla="*/ 1 h 123"/>
                  <a:gd name="T42" fmla="*/ 0 w 151"/>
                  <a:gd name="T43" fmla="*/ 0 h 123"/>
                  <a:gd name="T44" fmla="*/ 0 w 151"/>
                  <a:gd name="T45" fmla="*/ 0 h 123"/>
                  <a:gd name="T46" fmla="*/ 0 w 151"/>
                  <a:gd name="T47" fmla="*/ 1 h 123"/>
                  <a:gd name="T48" fmla="*/ 0 w 151"/>
                  <a:gd name="T49" fmla="*/ 1 h 123"/>
                  <a:gd name="T50" fmla="*/ 0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" name="Freeform 221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 w 152"/>
                  <a:gd name="T1" fmla="*/ 1 h 123"/>
                  <a:gd name="T2" fmla="*/ 1 w 152"/>
                  <a:gd name="T3" fmla="*/ 1 h 123"/>
                  <a:gd name="T4" fmla="*/ 1 w 152"/>
                  <a:gd name="T5" fmla="*/ 1 h 123"/>
                  <a:gd name="T6" fmla="*/ 1 w 152"/>
                  <a:gd name="T7" fmla="*/ 1 h 123"/>
                  <a:gd name="T8" fmla="*/ 1 w 152"/>
                  <a:gd name="T9" fmla="*/ 1 h 123"/>
                  <a:gd name="T10" fmla="*/ 1 w 152"/>
                  <a:gd name="T11" fmla="*/ 1 h 123"/>
                  <a:gd name="T12" fmla="*/ 1 w 152"/>
                  <a:gd name="T13" fmla="*/ 1 h 123"/>
                  <a:gd name="T14" fmla="*/ 1 w 152"/>
                  <a:gd name="T15" fmla="*/ 1 h 123"/>
                  <a:gd name="T16" fmla="*/ 1 w 152"/>
                  <a:gd name="T17" fmla="*/ 1 h 123"/>
                  <a:gd name="T18" fmla="*/ 1 w 152"/>
                  <a:gd name="T19" fmla="*/ 1 h 123"/>
                  <a:gd name="T20" fmla="*/ 1 w 152"/>
                  <a:gd name="T21" fmla="*/ 1 h 123"/>
                  <a:gd name="T22" fmla="*/ 1 w 152"/>
                  <a:gd name="T23" fmla="*/ 1 h 123"/>
                  <a:gd name="T24" fmla="*/ 1 w 152"/>
                  <a:gd name="T25" fmla="*/ 1 h 123"/>
                  <a:gd name="T26" fmla="*/ 1 w 152"/>
                  <a:gd name="T27" fmla="*/ 1 h 123"/>
                  <a:gd name="T28" fmla="*/ 1 w 152"/>
                  <a:gd name="T29" fmla="*/ 1 h 123"/>
                  <a:gd name="T30" fmla="*/ 0 w 152"/>
                  <a:gd name="T31" fmla="*/ 1 h 123"/>
                  <a:gd name="T32" fmla="*/ 1 w 152"/>
                  <a:gd name="T33" fmla="*/ 1 h 123"/>
                  <a:gd name="T34" fmla="*/ 1 w 152"/>
                  <a:gd name="T35" fmla="*/ 1 h 123"/>
                  <a:gd name="T36" fmla="*/ 1 w 152"/>
                  <a:gd name="T37" fmla="*/ 1 h 123"/>
                  <a:gd name="T38" fmla="*/ 1 w 152"/>
                  <a:gd name="T39" fmla="*/ 0 h 123"/>
                  <a:gd name="T40" fmla="*/ 1 w 152"/>
                  <a:gd name="T41" fmla="*/ 1 h 123"/>
                  <a:gd name="T42" fmla="*/ 1 w 152"/>
                  <a:gd name="T43" fmla="*/ 1 h 123"/>
                  <a:gd name="T44" fmla="*/ 1 w 152"/>
                  <a:gd name="T45" fmla="*/ 1 h 123"/>
                  <a:gd name="T46" fmla="*/ 1 w 152"/>
                  <a:gd name="T47" fmla="*/ 1 h 123"/>
                  <a:gd name="T48" fmla="*/ 1 w 152"/>
                  <a:gd name="T49" fmla="*/ 1 h 123"/>
                  <a:gd name="T50" fmla="*/ 1 w 152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" name="Freeform 222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1 h 148"/>
                  <a:gd name="T2" fmla="*/ 0 w 136"/>
                  <a:gd name="T3" fmla="*/ 1 h 148"/>
                  <a:gd name="T4" fmla="*/ 1 w 136"/>
                  <a:gd name="T5" fmla="*/ 1 h 148"/>
                  <a:gd name="T6" fmla="*/ 1 w 136"/>
                  <a:gd name="T7" fmla="*/ 1 h 148"/>
                  <a:gd name="T8" fmla="*/ 1 w 136"/>
                  <a:gd name="T9" fmla="*/ 1 h 148"/>
                  <a:gd name="T10" fmla="*/ 1 w 136"/>
                  <a:gd name="T11" fmla="*/ 1 h 148"/>
                  <a:gd name="T12" fmla="*/ 1 w 136"/>
                  <a:gd name="T13" fmla="*/ 1 h 148"/>
                  <a:gd name="T14" fmla="*/ 1 w 136"/>
                  <a:gd name="T15" fmla="*/ 1 h 148"/>
                  <a:gd name="T16" fmla="*/ 1 w 136"/>
                  <a:gd name="T17" fmla="*/ 1 h 148"/>
                  <a:gd name="T18" fmla="*/ 1 w 136"/>
                  <a:gd name="T19" fmla="*/ 1 h 148"/>
                  <a:gd name="T20" fmla="*/ 1 w 136"/>
                  <a:gd name="T21" fmla="*/ 1 h 148"/>
                  <a:gd name="T22" fmla="*/ 1 w 136"/>
                  <a:gd name="T23" fmla="*/ 1 h 148"/>
                  <a:gd name="T24" fmla="*/ 1 w 136"/>
                  <a:gd name="T25" fmla="*/ 1 h 148"/>
                  <a:gd name="T26" fmla="*/ 1 w 136"/>
                  <a:gd name="T27" fmla="*/ 1 h 148"/>
                  <a:gd name="T28" fmla="*/ 1 w 136"/>
                  <a:gd name="T29" fmla="*/ 1 h 148"/>
                  <a:gd name="T30" fmla="*/ 1 w 136"/>
                  <a:gd name="T31" fmla="*/ 1 h 148"/>
                  <a:gd name="T32" fmla="*/ 1 w 136"/>
                  <a:gd name="T33" fmla="*/ 1 h 148"/>
                  <a:gd name="T34" fmla="*/ 1 w 136"/>
                  <a:gd name="T35" fmla="*/ 1 h 148"/>
                  <a:gd name="T36" fmla="*/ 1 w 136"/>
                  <a:gd name="T37" fmla="*/ 1 h 148"/>
                  <a:gd name="T38" fmla="*/ 1 w 136"/>
                  <a:gd name="T39" fmla="*/ 1 h 148"/>
                  <a:gd name="T40" fmla="*/ 1 w 136"/>
                  <a:gd name="T41" fmla="*/ 1 h 148"/>
                  <a:gd name="T42" fmla="*/ 1 w 136"/>
                  <a:gd name="T43" fmla="*/ 1 h 148"/>
                  <a:gd name="T44" fmla="*/ 1 w 136"/>
                  <a:gd name="T45" fmla="*/ 1 h 148"/>
                  <a:gd name="T46" fmla="*/ 1 w 136"/>
                  <a:gd name="T47" fmla="*/ 1 h 148"/>
                  <a:gd name="T48" fmla="*/ 1 w 136"/>
                  <a:gd name="T49" fmla="*/ 1 h 148"/>
                  <a:gd name="T50" fmla="*/ 1 w 136"/>
                  <a:gd name="T51" fmla="*/ 1 h 148"/>
                  <a:gd name="T52" fmla="*/ 1 w 136"/>
                  <a:gd name="T53" fmla="*/ 1 h 148"/>
                  <a:gd name="T54" fmla="*/ 1 w 136"/>
                  <a:gd name="T55" fmla="*/ 1 h 148"/>
                  <a:gd name="T56" fmla="*/ 1 w 136"/>
                  <a:gd name="T57" fmla="*/ 1 h 148"/>
                  <a:gd name="T58" fmla="*/ 1 w 136"/>
                  <a:gd name="T59" fmla="*/ 1 h 148"/>
                  <a:gd name="T60" fmla="*/ 1 w 136"/>
                  <a:gd name="T61" fmla="*/ 1 h 148"/>
                  <a:gd name="T62" fmla="*/ 1 w 136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" name="Freeform 223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1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0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" name="Freeform 224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1 h 147"/>
                  <a:gd name="T2" fmla="*/ 0 w 136"/>
                  <a:gd name="T3" fmla="*/ 1 h 147"/>
                  <a:gd name="T4" fmla="*/ 1 w 136"/>
                  <a:gd name="T5" fmla="*/ 1 h 147"/>
                  <a:gd name="T6" fmla="*/ 1 w 136"/>
                  <a:gd name="T7" fmla="*/ 1 h 147"/>
                  <a:gd name="T8" fmla="*/ 1 w 136"/>
                  <a:gd name="T9" fmla="*/ 1 h 147"/>
                  <a:gd name="T10" fmla="*/ 1 w 136"/>
                  <a:gd name="T11" fmla="*/ 1 h 147"/>
                  <a:gd name="T12" fmla="*/ 1 w 136"/>
                  <a:gd name="T13" fmla="*/ 1 h 147"/>
                  <a:gd name="T14" fmla="*/ 1 w 136"/>
                  <a:gd name="T15" fmla="*/ 1 h 147"/>
                  <a:gd name="T16" fmla="*/ 1 w 136"/>
                  <a:gd name="T17" fmla="*/ 1 h 147"/>
                  <a:gd name="T18" fmla="*/ 1 w 136"/>
                  <a:gd name="T19" fmla="*/ 1 h 147"/>
                  <a:gd name="T20" fmla="*/ 1 w 136"/>
                  <a:gd name="T21" fmla="*/ 1 h 147"/>
                  <a:gd name="T22" fmla="*/ 1 w 136"/>
                  <a:gd name="T23" fmla="*/ 1 h 147"/>
                  <a:gd name="T24" fmla="*/ 1 w 136"/>
                  <a:gd name="T25" fmla="*/ 1 h 147"/>
                  <a:gd name="T26" fmla="*/ 1 w 136"/>
                  <a:gd name="T27" fmla="*/ 1 h 147"/>
                  <a:gd name="T28" fmla="*/ 1 w 136"/>
                  <a:gd name="T29" fmla="*/ 1 h 147"/>
                  <a:gd name="T30" fmla="*/ 1 w 136"/>
                  <a:gd name="T31" fmla="*/ 1 h 147"/>
                  <a:gd name="T32" fmla="*/ 1 w 136"/>
                  <a:gd name="T33" fmla="*/ 1 h 147"/>
                  <a:gd name="T34" fmla="*/ 1 w 136"/>
                  <a:gd name="T35" fmla="*/ 1 h 147"/>
                  <a:gd name="T36" fmla="*/ 1 w 136"/>
                  <a:gd name="T37" fmla="*/ 1 h 147"/>
                  <a:gd name="T38" fmla="*/ 1 w 136"/>
                  <a:gd name="T39" fmla="*/ 1 h 147"/>
                  <a:gd name="T40" fmla="*/ 1 w 136"/>
                  <a:gd name="T41" fmla="*/ 1 h 147"/>
                  <a:gd name="T42" fmla="*/ 1 w 136"/>
                  <a:gd name="T43" fmla="*/ 1 h 147"/>
                  <a:gd name="T44" fmla="*/ 1 w 136"/>
                  <a:gd name="T45" fmla="*/ 1 h 147"/>
                  <a:gd name="T46" fmla="*/ 1 w 136"/>
                  <a:gd name="T47" fmla="*/ 1 h 147"/>
                  <a:gd name="T48" fmla="*/ 1 w 136"/>
                  <a:gd name="T49" fmla="*/ 1 h 147"/>
                  <a:gd name="T50" fmla="*/ 1 w 136"/>
                  <a:gd name="T51" fmla="*/ 1 h 147"/>
                  <a:gd name="T52" fmla="*/ 1 w 136"/>
                  <a:gd name="T53" fmla="*/ 1 h 147"/>
                  <a:gd name="T54" fmla="*/ 1 w 136"/>
                  <a:gd name="T55" fmla="*/ 1 h 147"/>
                  <a:gd name="T56" fmla="*/ 1 w 136"/>
                  <a:gd name="T57" fmla="*/ 1 h 147"/>
                  <a:gd name="T58" fmla="*/ 1 w 136"/>
                  <a:gd name="T59" fmla="*/ 1 h 147"/>
                  <a:gd name="T60" fmla="*/ 1 w 136"/>
                  <a:gd name="T61" fmla="*/ 1 h 147"/>
                  <a:gd name="T62" fmla="*/ 1 w 136"/>
                  <a:gd name="T63" fmla="*/ 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" name="Freeform 225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1 w 39"/>
                  <a:gd name="T1" fmla="*/ 1 h 39"/>
                  <a:gd name="T2" fmla="*/ 1 w 39"/>
                  <a:gd name="T3" fmla="*/ 1 h 39"/>
                  <a:gd name="T4" fmla="*/ 1 w 39"/>
                  <a:gd name="T5" fmla="*/ 1 h 39"/>
                  <a:gd name="T6" fmla="*/ 1 w 39"/>
                  <a:gd name="T7" fmla="*/ 1 h 39"/>
                  <a:gd name="T8" fmla="*/ 1 w 39"/>
                  <a:gd name="T9" fmla="*/ 1 h 39"/>
                  <a:gd name="T10" fmla="*/ 1 w 39"/>
                  <a:gd name="T11" fmla="*/ 1 h 39"/>
                  <a:gd name="T12" fmla="*/ 1 w 39"/>
                  <a:gd name="T13" fmla="*/ 1 h 39"/>
                  <a:gd name="T14" fmla="*/ 1 w 39"/>
                  <a:gd name="T15" fmla="*/ 1 h 39"/>
                  <a:gd name="T16" fmla="*/ 1 w 39"/>
                  <a:gd name="T17" fmla="*/ 0 h 39"/>
                  <a:gd name="T18" fmla="*/ 1 w 39"/>
                  <a:gd name="T19" fmla="*/ 1 h 39"/>
                  <a:gd name="T20" fmla="*/ 1 w 39"/>
                  <a:gd name="T21" fmla="*/ 1 h 39"/>
                  <a:gd name="T22" fmla="*/ 1 w 39"/>
                  <a:gd name="T23" fmla="*/ 1 h 39"/>
                  <a:gd name="T24" fmla="*/ 0 w 39"/>
                  <a:gd name="T25" fmla="*/ 1 h 39"/>
                  <a:gd name="T26" fmla="*/ 1 w 39"/>
                  <a:gd name="T27" fmla="*/ 1 h 39"/>
                  <a:gd name="T28" fmla="*/ 1 w 39"/>
                  <a:gd name="T29" fmla="*/ 1 h 39"/>
                  <a:gd name="T30" fmla="*/ 1 w 39"/>
                  <a:gd name="T31" fmla="*/ 1 h 39"/>
                  <a:gd name="T32" fmla="*/ 1 w 39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" name="Freeform 226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" name="Freeform 227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" name="Freeform 228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" name="Freeform 229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" name="Freeform 230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" name="Freeform 231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" name="Freeform 232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" name="Freeform 233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" name="Freeform 234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" name="Freeform 235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" name="Freeform 236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" name="Freeform 237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" name="Freeform 238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" name="Freeform 239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" name="Freeform 240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1 w 58"/>
                  <a:gd name="T1" fmla="*/ 0 h 60"/>
                  <a:gd name="T2" fmla="*/ 1 w 58"/>
                  <a:gd name="T3" fmla="*/ 0 h 60"/>
                  <a:gd name="T4" fmla="*/ 1 w 58"/>
                  <a:gd name="T5" fmla="*/ 0 h 60"/>
                  <a:gd name="T6" fmla="*/ 1 w 58"/>
                  <a:gd name="T7" fmla="*/ 0 h 60"/>
                  <a:gd name="T8" fmla="*/ 1 w 58"/>
                  <a:gd name="T9" fmla="*/ 0 h 60"/>
                  <a:gd name="T10" fmla="*/ 1 w 58"/>
                  <a:gd name="T11" fmla="*/ 0 h 60"/>
                  <a:gd name="T12" fmla="*/ 1 w 58"/>
                  <a:gd name="T13" fmla="*/ 0 h 60"/>
                  <a:gd name="T14" fmla="*/ 1 w 58"/>
                  <a:gd name="T15" fmla="*/ 0 h 60"/>
                  <a:gd name="T16" fmla="*/ 1 w 58"/>
                  <a:gd name="T17" fmla="*/ 0 h 60"/>
                  <a:gd name="T18" fmla="*/ 1 w 58"/>
                  <a:gd name="T19" fmla="*/ 0 h 60"/>
                  <a:gd name="T20" fmla="*/ 1 w 58"/>
                  <a:gd name="T21" fmla="*/ 0 h 60"/>
                  <a:gd name="T22" fmla="*/ 1 w 58"/>
                  <a:gd name="T23" fmla="*/ 0 h 60"/>
                  <a:gd name="T24" fmla="*/ 0 w 58"/>
                  <a:gd name="T25" fmla="*/ 0 h 60"/>
                  <a:gd name="T26" fmla="*/ 0 w 58"/>
                  <a:gd name="T27" fmla="*/ 0 h 60"/>
                  <a:gd name="T28" fmla="*/ 1 w 58"/>
                  <a:gd name="T29" fmla="*/ 0 h 60"/>
                  <a:gd name="T30" fmla="*/ 1 w 58"/>
                  <a:gd name="T31" fmla="*/ 0 h 60"/>
                  <a:gd name="T32" fmla="*/ 1 w 58"/>
                  <a:gd name="T33" fmla="*/ 0 h 60"/>
                  <a:gd name="T34" fmla="*/ 1 w 58"/>
                  <a:gd name="T35" fmla="*/ 0 h 60"/>
                  <a:gd name="T36" fmla="*/ 1 w 58"/>
                  <a:gd name="T37" fmla="*/ 0 h 60"/>
                  <a:gd name="T38" fmla="*/ 1 w 58"/>
                  <a:gd name="T39" fmla="*/ 0 h 60"/>
                  <a:gd name="T40" fmla="*/ 1 w 58"/>
                  <a:gd name="T41" fmla="*/ 0 h 60"/>
                  <a:gd name="T42" fmla="*/ 1 w 58"/>
                  <a:gd name="T43" fmla="*/ 0 h 60"/>
                  <a:gd name="T44" fmla="*/ 1 w 58"/>
                  <a:gd name="T45" fmla="*/ 0 h 60"/>
                  <a:gd name="T46" fmla="*/ 1 w 58"/>
                  <a:gd name="T47" fmla="*/ 0 h 60"/>
                  <a:gd name="T48" fmla="*/ 1 w 58"/>
                  <a:gd name="T49" fmla="*/ 0 h 60"/>
                  <a:gd name="T50" fmla="*/ 1 w 58"/>
                  <a:gd name="T51" fmla="*/ 0 h 60"/>
                  <a:gd name="T52" fmla="*/ 1 w 58"/>
                  <a:gd name="T53" fmla="*/ 0 h 60"/>
                  <a:gd name="T54" fmla="*/ 1 w 58"/>
                  <a:gd name="T55" fmla="*/ 0 h 60"/>
                  <a:gd name="T56" fmla="*/ 1 w 58"/>
                  <a:gd name="T57" fmla="*/ 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7" name="Freeform 241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 w 28"/>
                  <a:gd name="T1" fmla="*/ 1 h 30"/>
                  <a:gd name="T2" fmla="*/ 1 w 28"/>
                  <a:gd name="T3" fmla="*/ 1 h 30"/>
                  <a:gd name="T4" fmla="*/ 1 w 28"/>
                  <a:gd name="T5" fmla="*/ 1 h 30"/>
                  <a:gd name="T6" fmla="*/ 1 w 28"/>
                  <a:gd name="T7" fmla="*/ 1 h 30"/>
                  <a:gd name="T8" fmla="*/ 1 w 28"/>
                  <a:gd name="T9" fmla="*/ 1 h 30"/>
                  <a:gd name="T10" fmla="*/ 1 w 28"/>
                  <a:gd name="T11" fmla="*/ 1 h 30"/>
                  <a:gd name="T12" fmla="*/ 1 w 28"/>
                  <a:gd name="T13" fmla="*/ 1 h 30"/>
                  <a:gd name="T14" fmla="*/ 0 w 28"/>
                  <a:gd name="T15" fmla="*/ 1 h 30"/>
                  <a:gd name="T16" fmla="*/ 0 w 28"/>
                  <a:gd name="T17" fmla="*/ 1 h 30"/>
                  <a:gd name="T18" fmla="*/ 0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0 h 30"/>
                  <a:gd name="T32" fmla="*/ 1 w 28"/>
                  <a:gd name="T33" fmla="*/ 0 h 30"/>
                  <a:gd name="T34" fmla="*/ 1 w 28"/>
                  <a:gd name="T35" fmla="*/ 0 h 30"/>
                  <a:gd name="T36" fmla="*/ 1 w 28"/>
                  <a:gd name="T37" fmla="*/ 1 h 30"/>
                  <a:gd name="T38" fmla="*/ 1 w 28"/>
                  <a:gd name="T39" fmla="*/ 1 h 30"/>
                  <a:gd name="T40" fmla="*/ 1 w 28"/>
                  <a:gd name="T41" fmla="*/ 1 h 30"/>
                  <a:gd name="T42" fmla="*/ 1 w 28"/>
                  <a:gd name="T43" fmla="*/ 1 h 30"/>
                  <a:gd name="T44" fmla="*/ 1 w 28"/>
                  <a:gd name="T45" fmla="*/ 1 h 30"/>
                  <a:gd name="T46" fmla="*/ 1 w 28"/>
                  <a:gd name="T47" fmla="*/ 1 h 30"/>
                  <a:gd name="T48" fmla="*/ 1 w 28"/>
                  <a:gd name="T49" fmla="*/ 1 h 30"/>
                  <a:gd name="T50" fmla="*/ 1 w 28"/>
                  <a:gd name="T51" fmla="*/ 1 h 30"/>
                  <a:gd name="T52" fmla="*/ 1 w 28"/>
                  <a:gd name="T53" fmla="*/ 1 h 30"/>
                  <a:gd name="T54" fmla="*/ 1 w 28"/>
                  <a:gd name="T55" fmla="*/ 1 h 30"/>
                  <a:gd name="T56" fmla="*/ 1 w 28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8" name="Freeform 242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0 w 60"/>
                  <a:gd name="T1" fmla="*/ 1 h 60"/>
                  <a:gd name="T2" fmla="*/ 0 w 60"/>
                  <a:gd name="T3" fmla="*/ 1 h 60"/>
                  <a:gd name="T4" fmla="*/ 0 w 60"/>
                  <a:gd name="T5" fmla="*/ 1 h 60"/>
                  <a:gd name="T6" fmla="*/ 0 w 60"/>
                  <a:gd name="T7" fmla="*/ 1 h 60"/>
                  <a:gd name="T8" fmla="*/ 0 w 60"/>
                  <a:gd name="T9" fmla="*/ 1 h 60"/>
                  <a:gd name="T10" fmla="*/ 0 w 60"/>
                  <a:gd name="T11" fmla="*/ 1 h 60"/>
                  <a:gd name="T12" fmla="*/ 0 w 60"/>
                  <a:gd name="T13" fmla="*/ 1 h 60"/>
                  <a:gd name="T14" fmla="*/ 0 w 60"/>
                  <a:gd name="T15" fmla="*/ 1 h 60"/>
                  <a:gd name="T16" fmla="*/ 0 w 60"/>
                  <a:gd name="T17" fmla="*/ 0 h 60"/>
                  <a:gd name="T18" fmla="*/ 0 w 60"/>
                  <a:gd name="T19" fmla="*/ 1 h 60"/>
                  <a:gd name="T20" fmla="*/ 0 w 60"/>
                  <a:gd name="T21" fmla="*/ 1 h 60"/>
                  <a:gd name="T22" fmla="*/ 0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0 w 60"/>
                  <a:gd name="T29" fmla="*/ 1 h 60"/>
                  <a:gd name="T30" fmla="*/ 0 w 60"/>
                  <a:gd name="T31" fmla="*/ 1 h 60"/>
                  <a:gd name="T32" fmla="*/ 0 w 60"/>
                  <a:gd name="T33" fmla="*/ 1 h 60"/>
                  <a:gd name="T34" fmla="*/ 0 w 60"/>
                  <a:gd name="T35" fmla="*/ 1 h 60"/>
                  <a:gd name="T36" fmla="*/ 0 w 60"/>
                  <a:gd name="T37" fmla="*/ 1 h 60"/>
                  <a:gd name="T38" fmla="*/ 0 w 60"/>
                  <a:gd name="T39" fmla="*/ 1 h 60"/>
                  <a:gd name="T40" fmla="*/ 0 w 60"/>
                  <a:gd name="T41" fmla="*/ 1 h 60"/>
                  <a:gd name="T42" fmla="*/ 0 w 60"/>
                  <a:gd name="T43" fmla="*/ 1 h 60"/>
                  <a:gd name="T44" fmla="*/ 0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0 w 60"/>
                  <a:gd name="T53" fmla="*/ 1 h 60"/>
                  <a:gd name="T54" fmla="*/ 0 w 60"/>
                  <a:gd name="T55" fmla="*/ 1 h 60"/>
                  <a:gd name="T56" fmla="*/ 0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9" name="Freeform 243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0" name="Freeform 244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1" name="Freeform 245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2" name="Freeform 246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1 w 60"/>
                  <a:gd name="T1" fmla="*/ 1 h 57"/>
                  <a:gd name="T2" fmla="*/ 1 w 60"/>
                  <a:gd name="T3" fmla="*/ 1 h 57"/>
                  <a:gd name="T4" fmla="*/ 1 w 60"/>
                  <a:gd name="T5" fmla="*/ 1 h 57"/>
                  <a:gd name="T6" fmla="*/ 1 w 60"/>
                  <a:gd name="T7" fmla="*/ 1 h 57"/>
                  <a:gd name="T8" fmla="*/ 1 w 60"/>
                  <a:gd name="T9" fmla="*/ 1 h 57"/>
                  <a:gd name="T10" fmla="*/ 1 w 60"/>
                  <a:gd name="T11" fmla="*/ 1 h 57"/>
                  <a:gd name="T12" fmla="*/ 1 w 60"/>
                  <a:gd name="T13" fmla="*/ 1 h 57"/>
                  <a:gd name="T14" fmla="*/ 1 w 60"/>
                  <a:gd name="T15" fmla="*/ 0 h 57"/>
                  <a:gd name="T16" fmla="*/ 1 w 60"/>
                  <a:gd name="T17" fmla="*/ 0 h 57"/>
                  <a:gd name="T18" fmla="*/ 1 w 60"/>
                  <a:gd name="T19" fmla="*/ 1 h 57"/>
                  <a:gd name="T20" fmla="*/ 1 w 60"/>
                  <a:gd name="T21" fmla="*/ 1 h 57"/>
                  <a:gd name="T22" fmla="*/ 1 w 60"/>
                  <a:gd name="T23" fmla="*/ 1 h 57"/>
                  <a:gd name="T24" fmla="*/ 0 w 60"/>
                  <a:gd name="T25" fmla="*/ 1 h 57"/>
                  <a:gd name="T26" fmla="*/ 1 w 60"/>
                  <a:gd name="T27" fmla="*/ 1 h 57"/>
                  <a:gd name="T28" fmla="*/ 1 w 60"/>
                  <a:gd name="T29" fmla="*/ 1 h 57"/>
                  <a:gd name="T30" fmla="*/ 1 w 60"/>
                  <a:gd name="T31" fmla="*/ 1 h 57"/>
                  <a:gd name="T32" fmla="*/ 1 w 60"/>
                  <a:gd name="T33" fmla="*/ 1 h 57"/>
                  <a:gd name="T34" fmla="*/ 1 w 60"/>
                  <a:gd name="T35" fmla="*/ 1 h 57"/>
                  <a:gd name="T36" fmla="*/ 1 w 60"/>
                  <a:gd name="T37" fmla="*/ 1 h 57"/>
                  <a:gd name="T38" fmla="*/ 1 w 60"/>
                  <a:gd name="T39" fmla="*/ 1 h 57"/>
                  <a:gd name="T40" fmla="*/ 1 w 60"/>
                  <a:gd name="T41" fmla="*/ 1 h 57"/>
                  <a:gd name="T42" fmla="*/ 1 w 60"/>
                  <a:gd name="T43" fmla="*/ 1 h 57"/>
                  <a:gd name="T44" fmla="*/ 1 w 60"/>
                  <a:gd name="T45" fmla="*/ 1 h 57"/>
                  <a:gd name="T46" fmla="*/ 1 w 60"/>
                  <a:gd name="T47" fmla="*/ 1 h 57"/>
                  <a:gd name="T48" fmla="*/ 1 w 60"/>
                  <a:gd name="T49" fmla="*/ 1 h 57"/>
                  <a:gd name="T50" fmla="*/ 1 w 60"/>
                  <a:gd name="T51" fmla="*/ 1 h 57"/>
                  <a:gd name="T52" fmla="*/ 1 w 60"/>
                  <a:gd name="T53" fmla="*/ 1 h 57"/>
                  <a:gd name="T54" fmla="*/ 1 w 60"/>
                  <a:gd name="T55" fmla="*/ 1 h 57"/>
                  <a:gd name="T56" fmla="*/ 1 w 60"/>
                  <a:gd name="T57" fmla="*/ 1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3" name="Freeform 247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 w 30"/>
                  <a:gd name="T1" fmla="*/ 1 h 27"/>
                  <a:gd name="T2" fmla="*/ 1 w 30"/>
                  <a:gd name="T3" fmla="*/ 1 h 27"/>
                  <a:gd name="T4" fmla="*/ 1 w 30"/>
                  <a:gd name="T5" fmla="*/ 1 h 27"/>
                  <a:gd name="T6" fmla="*/ 1 w 30"/>
                  <a:gd name="T7" fmla="*/ 1 h 27"/>
                  <a:gd name="T8" fmla="*/ 1 w 30"/>
                  <a:gd name="T9" fmla="*/ 1 h 27"/>
                  <a:gd name="T10" fmla="*/ 1 w 30"/>
                  <a:gd name="T11" fmla="*/ 1 h 27"/>
                  <a:gd name="T12" fmla="*/ 1 w 30"/>
                  <a:gd name="T13" fmla="*/ 1 h 27"/>
                  <a:gd name="T14" fmla="*/ 0 w 30"/>
                  <a:gd name="T15" fmla="*/ 1 h 27"/>
                  <a:gd name="T16" fmla="*/ 0 w 30"/>
                  <a:gd name="T17" fmla="*/ 1 h 27"/>
                  <a:gd name="T18" fmla="*/ 0 w 30"/>
                  <a:gd name="T19" fmla="*/ 1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1 w 30"/>
                  <a:gd name="T29" fmla="*/ 0 h 27"/>
                  <a:gd name="T30" fmla="*/ 1 w 30"/>
                  <a:gd name="T31" fmla="*/ 0 h 27"/>
                  <a:gd name="T32" fmla="*/ 1 w 30"/>
                  <a:gd name="T33" fmla="*/ 0 h 27"/>
                  <a:gd name="T34" fmla="*/ 1 w 30"/>
                  <a:gd name="T35" fmla="*/ 0 h 27"/>
                  <a:gd name="T36" fmla="*/ 1 w 30"/>
                  <a:gd name="T37" fmla="*/ 0 h 27"/>
                  <a:gd name="T38" fmla="*/ 1 w 30"/>
                  <a:gd name="T39" fmla="*/ 1 h 27"/>
                  <a:gd name="T40" fmla="*/ 1 w 30"/>
                  <a:gd name="T41" fmla="*/ 1 h 27"/>
                  <a:gd name="T42" fmla="*/ 1 w 30"/>
                  <a:gd name="T43" fmla="*/ 1 h 27"/>
                  <a:gd name="T44" fmla="*/ 1 w 30"/>
                  <a:gd name="T45" fmla="*/ 1 h 27"/>
                  <a:gd name="T46" fmla="*/ 1 w 30"/>
                  <a:gd name="T47" fmla="*/ 1 h 27"/>
                  <a:gd name="T48" fmla="*/ 1 w 30"/>
                  <a:gd name="T49" fmla="*/ 1 h 27"/>
                  <a:gd name="T50" fmla="*/ 1 w 30"/>
                  <a:gd name="T51" fmla="*/ 1 h 27"/>
                  <a:gd name="T52" fmla="*/ 1 w 30"/>
                  <a:gd name="T53" fmla="*/ 1 h 27"/>
                  <a:gd name="T54" fmla="*/ 1 w 30"/>
                  <a:gd name="T55" fmla="*/ 1 h 27"/>
                  <a:gd name="T56" fmla="*/ 1 w 30"/>
                  <a:gd name="T57" fmla="*/ 1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4" name="Freeform 248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5" name="Freeform 249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6" name="Freeform 250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7" name="Freeform 251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8" name="Freeform 252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1 w 59"/>
                  <a:gd name="T1" fmla="*/ 0 h 59"/>
                  <a:gd name="T2" fmla="*/ 1 w 59"/>
                  <a:gd name="T3" fmla="*/ 0 h 59"/>
                  <a:gd name="T4" fmla="*/ 1 w 59"/>
                  <a:gd name="T5" fmla="*/ 0 h 59"/>
                  <a:gd name="T6" fmla="*/ 1 w 59"/>
                  <a:gd name="T7" fmla="*/ 0 h 59"/>
                  <a:gd name="T8" fmla="*/ 1 w 59"/>
                  <a:gd name="T9" fmla="*/ 0 h 59"/>
                  <a:gd name="T10" fmla="*/ 1 w 59"/>
                  <a:gd name="T11" fmla="*/ 0 h 59"/>
                  <a:gd name="T12" fmla="*/ 1 w 59"/>
                  <a:gd name="T13" fmla="*/ 0 h 59"/>
                  <a:gd name="T14" fmla="*/ 1 w 59"/>
                  <a:gd name="T15" fmla="*/ 0 h 59"/>
                  <a:gd name="T16" fmla="*/ 1 w 59"/>
                  <a:gd name="T17" fmla="*/ 0 h 59"/>
                  <a:gd name="T18" fmla="*/ 1 w 59"/>
                  <a:gd name="T19" fmla="*/ 0 h 59"/>
                  <a:gd name="T20" fmla="*/ 1 w 59"/>
                  <a:gd name="T21" fmla="*/ 0 h 59"/>
                  <a:gd name="T22" fmla="*/ 1 w 59"/>
                  <a:gd name="T23" fmla="*/ 0 h 59"/>
                  <a:gd name="T24" fmla="*/ 0 w 59"/>
                  <a:gd name="T25" fmla="*/ 0 h 59"/>
                  <a:gd name="T26" fmla="*/ 1 w 59"/>
                  <a:gd name="T27" fmla="*/ 0 h 59"/>
                  <a:gd name="T28" fmla="*/ 1 w 59"/>
                  <a:gd name="T29" fmla="*/ 0 h 59"/>
                  <a:gd name="T30" fmla="*/ 1 w 59"/>
                  <a:gd name="T31" fmla="*/ 0 h 59"/>
                  <a:gd name="T32" fmla="*/ 1 w 59"/>
                  <a:gd name="T33" fmla="*/ 0 h 59"/>
                  <a:gd name="T34" fmla="*/ 1 w 59"/>
                  <a:gd name="T35" fmla="*/ 0 h 59"/>
                  <a:gd name="T36" fmla="*/ 1 w 59"/>
                  <a:gd name="T37" fmla="*/ 0 h 59"/>
                  <a:gd name="T38" fmla="*/ 1 w 59"/>
                  <a:gd name="T39" fmla="*/ 0 h 59"/>
                  <a:gd name="T40" fmla="*/ 1 w 59"/>
                  <a:gd name="T41" fmla="*/ 0 h 59"/>
                  <a:gd name="T42" fmla="*/ 1 w 59"/>
                  <a:gd name="T43" fmla="*/ 0 h 59"/>
                  <a:gd name="T44" fmla="*/ 1 w 59"/>
                  <a:gd name="T45" fmla="*/ 0 h 59"/>
                  <a:gd name="T46" fmla="*/ 1 w 59"/>
                  <a:gd name="T47" fmla="*/ 0 h 59"/>
                  <a:gd name="T48" fmla="*/ 1 w 59"/>
                  <a:gd name="T49" fmla="*/ 0 h 59"/>
                  <a:gd name="T50" fmla="*/ 1 w 59"/>
                  <a:gd name="T51" fmla="*/ 0 h 59"/>
                  <a:gd name="T52" fmla="*/ 1 w 59"/>
                  <a:gd name="T53" fmla="*/ 0 h 59"/>
                  <a:gd name="T54" fmla="*/ 1 w 59"/>
                  <a:gd name="T55" fmla="*/ 0 h 59"/>
                  <a:gd name="T56" fmla="*/ 1 w 59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" name="Freeform 253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" name="Freeform 254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1" name="Freeform 255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2" name="Freeform 256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3" name="Freeform 257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4" name="Freeform 258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" name="Freeform 259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" name="Freeform 260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1 w 58"/>
                  <a:gd name="T1" fmla="*/ 1 h 58"/>
                  <a:gd name="T2" fmla="*/ 1 w 58"/>
                  <a:gd name="T3" fmla="*/ 1 h 58"/>
                  <a:gd name="T4" fmla="*/ 1 w 58"/>
                  <a:gd name="T5" fmla="*/ 1 h 58"/>
                  <a:gd name="T6" fmla="*/ 1 w 58"/>
                  <a:gd name="T7" fmla="*/ 1 h 58"/>
                  <a:gd name="T8" fmla="*/ 1 w 58"/>
                  <a:gd name="T9" fmla="*/ 1 h 58"/>
                  <a:gd name="T10" fmla="*/ 1 w 58"/>
                  <a:gd name="T11" fmla="*/ 1 h 58"/>
                  <a:gd name="T12" fmla="*/ 1 w 58"/>
                  <a:gd name="T13" fmla="*/ 1 h 58"/>
                  <a:gd name="T14" fmla="*/ 1 w 58"/>
                  <a:gd name="T15" fmla="*/ 0 h 58"/>
                  <a:gd name="T16" fmla="*/ 1 w 58"/>
                  <a:gd name="T17" fmla="*/ 0 h 58"/>
                  <a:gd name="T18" fmla="*/ 1 w 58"/>
                  <a:gd name="T19" fmla="*/ 1 h 58"/>
                  <a:gd name="T20" fmla="*/ 1 w 58"/>
                  <a:gd name="T21" fmla="*/ 1 h 58"/>
                  <a:gd name="T22" fmla="*/ 1 w 58"/>
                  <a:gd name="T23" fmla="*/ 1 h 58"/>
                  <a:gd name="T24" fmla="*/ 0 w 58"/>
                  <a:gd name="T25" fmla="*/ 1 h 58"/>
                  <a:gd name="T26" fmla="*/ 0 w 58"/>
                  <a:gd name="T27" fmla="*/ 1 h 58"/>
                  <a:gd name="T28" fmla="*/ 1 w 58"/>
                  <a:gd name="T29" fmla="*/ 1 h 58"/>
                  <a:gd name="T30" fmla="*/ 1 w 58"/>
                  <a:gd name="T31" fmla="*/ 1 h 58"/>
                  <a:gd name="T32" fmla="*/ 1 w 58"/>
                  <a:gd name="T33" fmla="*/ 1 h 58"/>
                  <a:gd name="T34" fmla="*/ 1 w 58"/>
                  <a:gd name="T35" fmla="*/ 1 h 58"/>
                  <a:gd name="T36" fmla="*/ 1 w 58"/>
                  <a:gd name="T37" fmla="*/ 1 h 58"/>
                  <a:gd name="T38" fmla="*/ 1 w 58"/>
                  <a:gd name="T39" fmla="*/ 1 h 58"/>
                  <a:gd name="T40" fmla="*/ 1 w 58"/>
                  <a:gd name="T41" fmla="*/ 1 h 58"/>
                  <a:gd name="T42" fmla="*/ 1 w 58"/>
                  <a:gd name="T43" fmla="*/ 1 h 58"/>
                  <a:gd name="T44" fmla="*/ 1 w 58"/>
                  <a:gd name="T45" fmla="*/ 1 h 58"/>
                  <a:gd name="T46" fmla="*/ 1 w 58"/>
                  <a:gd name="T47" fmla="*/ 1 h 58"/>
                  <a:gd name="T48" fmla="*/ 1 w 58"/>
                  <a:gd name="T49" fmla="*/ 1 h 58"/>
                  <a:gd name="T50" fmla="*/ 1 w 58"/>
                  <a:gd name="T51" fmla="*/ 1 h 58"/>
                  <a:gd name="T52" fmla="*/ 1 w 58"/>
                  <a:gd name="T53" fmla="*/ 1 h 58"/>
                  <a:gd name="T54" fmla="*/ 1 w 58"/>
                  <a:gd name="T55" fmla="*/ 1 h 58"/>
                  <a:gd name="T56" fmla="*/ 1 w 58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7" name="Freeform 261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8" name="Freeform 262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9" name="Freeform 263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0" name="Freeform 264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1" name="Freeform 265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2" name="Freeform 266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3" name="Freeform 267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4" name="Freeform 268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5" name="Freeform 269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6" name="Freeform 270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0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0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7" name="Freeform 271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8" name="Freeform 272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9" name="Freeform 273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0" name="Freeform 274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1" name="Freeform 275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2" name="Freeform 276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3" name="Freeform 277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 w 28"/>
                  <a:gd name="T1" fmla="*/ 0 h 29"/>
                  <a:gd name="T2" fmla="*/ 1 w 28"/>
                  <a:gd name="T3" fmla="*/ 0 h 29"/>
                  <a:gd name="T4" fmla="*/ 1 w 28"/>
                  <a:gd name="T5" fmla="*/ 0 h 29"/>
                  <a:gd name="T6" fmla="*/ 1 w 28"/>
                  <a:gd name="T7" fmla="*/ 0 h 29"/>
                  <a:gd name="T8" fmla="*/ 1 w 28"/>
                  <a:gd name="T9" fmla="*/ 0 h 29"/>
                  <a:gd name="T10" fmla="*/ 1 w 28"/>
                  <a:gd name="T11" fmla="*/ 0 h 29"/>
                  <a:gd name="T12" fmla="*/ 1 w 28"/>
                  <a:gd name="T13" fmla="*/ 0 h 29"/>
                  <a:gd name="T14" fmla="*/ 0 w 28"/>
                  <a:gd name="T15" fmla="*/ 0 h 29"/>
                  <a:gd name="T16" fmla="*/ 0 w 28"/>
                  <a:gd name="T17" fmla="*/ 0 h 29"/>
                  <a:gd name="T18" fmla="*/ 0 w 28"/>
                  <a:gd name="T19" fmla="*/ 0 h 29"/>
                  <a:gd name="T20" fmla="*/ 1 w 28"/>
                  <a:gd name="T21" fmla="*/ 0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1 w 28"/>
                  <a:gd name="T29" fmla="*/ 0 h 29"/>
                  <a:gd name="T30" fmla="*/ 1 w 28"/>
                  <a:gd name="T31" fmla="*/ 0 h 29"/>
                  <a:gd name="T32" fmla="*/ 1 w 28"/>
                  <a:gd name="T33" fmla="*/ 0 h 29"/>
                  <a:gd name="T34" fmla="*/ 1 w 28"/>
                  <a:gd name="T35" fmla="*/ 0 h 29"/>
                  <a:gd name="T36" fmla="*/ 1 w 28"/>
                  <a:gd name="T37" fmla="*/ 0 h 29"/>
                  <a:gd name="T38" fmla="*/ 1 w 28"/>
                  <a:gd name="T39" fmla="*/ 0 h 29"/>
                  <a:gd name="T40" fmla="*/ 1 w 28"/>
                  <a:gd name="T41" fmla="*/ 0 h 29"/>
                  <a:gd name="T42" fmla="*/ 1 w 28"/>
                  <a:gd name="T43" fmla="*/ 0 h 29"/>
                  <a:gd name="T44" fmla="*/ 1 w 28"/>
                  <a:gd name="T45" fmla="*/ 0 h 29"/>
                  <a:gd name="T46" fmla="*/ 1 w 28"/>
                  <a:gd name="T47" fmla="*/ 0 h 29"/>
                  <a:gd name="T48" fmla="*/ 1 w 28"/>
                  <a:gd name="T49" fmla="*/ 0 h 29"/>
                  <a:gd name="T50" fmla="*/ 1 w 28"/>
                  <a:gd name="T51" fmla="*/ 0 h 29"/>
                  <a:gd name="T52" fmla="*/ 1 w 28"/>
                  <a:gd name="T53" fmla="*/ 0 h 29"/>
                  <a:gd name="T54" fmla="*/ 1 w 28"/>
                  <a:gd name="T55" fmla="*/ 0 h 29"/>
                  <a:gd name="T56" fmla="*/ 1 w 28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4" name="Freeform 278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1 w 60"/>
                  <a:gd name="T1" fmla="*/ 1 h 58"/>
                  <a:gd name="T2" fmla="*/ 1 w 60"/>
                  <a:gd name="T3" fmla="*/ 1 h 58"/>
                  <a:gd name="T4" fmla="*/ 1 w 60"/>
                  <a:gd name="T5" fmla="*/ 1 h 58"/>
                  <a:gd name="T6" fmla="*/ 1 w 60"/>
                  <a:gd name="T7" fmla="*/ 1 h 58"/>
                  <a:gd name="T8" fmla="*/ 1 w 60"/>
                  <a:gd name="T9" fmla="*/ 1 h 58"/>
                  <a:gd name="T10" fmla="*/ 1 w 60"/>
                  <a:gd name="T11" fmla="*/ 1 h 58"/>
                  <a:gd name="T12" fmla="*/ 1 w 60"/>
                  <a:gd name="T13" fmla="*/ 1 h 58"/>
                  <a:gd name="T14" fmla="*/ 1 w 60"/>
                  <a:gd name="T15" fmla="*/ 0 h 58"/>
                  <a:gd name="T16" fmla="*/ 1 w 60"/>
                  <a:gd name="T17" fmla="*/ 0 h 58"/>
                  <a:gd name="T18" fmla="*/ 1 w 60"/>
                  <a:gd name="T19" fmla="*/ 1 h 58"/>
                  <a:gd name="T20" fmla="*/ 1 w 60"/>
                  <a:gd name="T21" fmla="*/ 1 h 58"/>
                  <a:gd name="T22" fmla="*/ 1 w 60"/>
                  <a:gd name="T23" fmla="*/ 1 h 58"/>
                  <a:gd name="T24" fmla="*/ 0 w 60"/>
                  <a:gd name="T25" fmla="*/ 1 h 58"/>
                  <a:gd name="T26" fmla="*/ 1 w 60"/>
                  <a:gd name="T27" fmla="*/ 1 h 58"/>
                  <a:gd name="T28" fmla="*/ 1 w 60"/>
                  <a:gd name="T29" fmla="*/ 1 h 58"/>
                  <a:gd name="T30" fmla="*/ 1 w 60"/>
                  <a:gd name="T31" fmla="*/ 1 h 58"/>
                  <a:gd name="T32" fmla="*/ 1 w 60"/>
                  <a:gd name="T33" fmla="*/ 1 h 58"/>
                  <a:gd name="T34" fmla="*/ 1 w 60"/>
                  <a:gd name="T35" fmla="*/ 1 h 58"/>
                  <a:gd name="T36" fmla="*/ 1 w 60"/>
                  <a:gd name="T37" fmla="*/ 1 h 58"/>
                  <a:gd name="T38" fmla="*/ 1 w 60"/>
                  <a:gd name="T39" fmla="*/ 1 h 58"/>
                  <a:gd name="T40" fmla="*/ 1 w 60"/>
                  <a:gd name="T41" fmla="*/ 1 h 58"/>
                  <a:gd name="T42" fmla="*/ 1 w 60"/>
                  <a:gd name="T43" fmla="*/ 1 h 58"/>
                  <a:gd name="T44" fmla="*/ 1 w 60"/>
                  <a:gd name="T45" fmla="*/ 1 h 58"/>
                  <a:gd name="T46" fmla="*/ 1 w 60"/>
                  <a:gd name="T47" fmla="*/ 1 h 58"/>
                  <a:gd name="T48" fmla="*/ 1 w 60"/>
                  <a:gd name="T49" fmla="*/ 1 h 58"/>
                  <a:gd name="T50" fmla="*/ 1 w 60"/>
                  <a:gd name="T51" fmla="*/ 1 h 58"/>
                  <a:gd name="T52" fmla="*/ 1 w 60"/>
                  <a:gd name="T53" fmla="*/ 1 h 58"/>
                  <a:gd name="T54" fmla="*/ 1 w 60"/>
                  <a:gd name="T55" fmla="*/ 1 h 58"/>
                  <a:gd name="T56" fmla="*/ 1 w 60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5" name="Freeform 279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6" name="Freeform 280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7" name="Freeform 281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8" name="Freeform 282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9" name="Freeform 283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0" name="Freeform 284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1" name="Freeform 285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2" name="Freeform 286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3" name="Freeform 287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288"/>
          <p:cNvGrpSpPr>
            <a:grpSpLocks/>
          </p:cNvGrpSpPr>
          <p:nvPr/>
        </p:nvGrpSpPr>
        <p:grpSpPr bwMode="auto">
          <a:xfrm>
            <a:off x="0" y="0"/>
            <a:ext cx="9144000" cy="6948488"/>
            <a:chOff x="0" y="-19"/>
            <a:chExt cx="5760" cy="4377"/>
          </a:xfrm>
        </p:grpSpPr>
        <p:pic>
          <p:nvPicPr>
            <p:cNvPr id="10267" name="Picture 289" descr="flower[1][1][1][1]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8" name="Picture 290" descr="flower[1][1][1][1]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9" name="Picture 291" descr="flower[1][1][1][1]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0" name="Picture 292" descr="flower[1][1][1][1]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6" name="Picture 52" descr="DSTARS-P"/>
          <p:cNvPicPr>
            <a:picLocks noChangeAspect="1" noChangeArrowheads="1" noCrop="1"/>
          </p:cNvPicPr>
          <p:nvPr/>
        </p:nvPicPr>
        <p:blipFill>
          <a:blip r:embed="rId7" cstate="print">
            <a:lum contrast="-6000"/>
          </a:blip>
          <a:srcRect/>
          <a:stretch>
            <a:fillRect/>
          </a:stretch>
        </p:blipFill>
        <p:spPr bwMode="auto">
          <a:xfrm>
            <a:off x="7337425" y="29718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6324600" y="1295400"/>
            <a:ext cx="1439863" cy="14398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9" name="AutoShape 13"/>
          <p:cNvSpPr>
            <a:spLocks noChangeArrowheads="1"/>
          </p:cNvSpPr>
          <p:nvPr/>
        </p:nvSpPr>
        <p:spPr bwMode="auto">
          <a:xfrm>
            <a:off x="1828800" y="1981200"/>
            <a:ext cx="1439863" cy="14398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WordArt 308" descr="p2_002"/>
          <p:cNvSpPr>
            <a:spLocks noChangeArrowheads="1" noChangeShapeType="1" noTextEdit="1"/>
          </p:cNvSpPr>
          <p:nvPr/>
        </p:nvSpPr>
        <p:spPr bwMode="auto">
          <a:xfrm>
            <a:off x="1524000" y="1066800"/>
            <a:ext cx="5472112" cy="1100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046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8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Trò chơi: </a:t>
            </a:r>
            <a:r>
              <a:rPr lang="en-US" sz="3600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8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Chuyền hoa</a:t>
            </a:r>
            <a:r>
              <a:rPr lang="vi-VN" sz="3600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8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en-US" sz="3600" kern="10" dirty="0">
              <a:ln w="12700">
                <a:solidFill>
                  <a:srgbClr val="6600FF"/>
                </a:solidFill>
                <a:round/>
                <a:headEnd/>
                <a:tailEnd/>
              </a:ln>
              <a:blipFill dpi="0" rotWithShape="0">
                <a:blip r:embed="rId8">
                  <a:alphaModFix amt="95000"/>
                </a:blip>
                <a:srcRect/>
                <a:stretch>
                  <a:fillRect/>
                </a:stretch>
              </a:blip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51" name="Picture 312" descr="animal_colombe_1_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3141663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313" descr="animal_colombe_1_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97425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314" descr="animal_colombe_1_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80975" y="1268413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315" descr="animal_colombe_1_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334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00"/>
          <p:cNvGrpSpPr>
            <a:grpSpLocks/>
          </p:cNvGrpSpPr>
          <p:nvPr/>
        </p:nvGrpSpPr>
        <p:grpSpPr bwMode="auto">
          <a:xfrm>
            <a:off x="0" y="0"/>
            <a:ext cx="9144000" cy="6948488"/>
            <a:chOff x="0" y="-19"/>
            <a:chExt cx="5760" cy="4377"/>
          </a:xfrm>
        </p:grpSpPr>
        <p:pic>
          <p:nvPicPr>
            <p:cNvPr id="10263" name="Picture 601" descr="flower[1][1][1][1]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4" name="Picture 602" descr="flower[1][1][1][1]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5" name="Picture 603" descr="flower[1][1][1][1]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6" name="Picture 604" descr="flower[1][1][1][1]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4" name="AutoShape 13"/>
          <p:cNvSpPr>
            <a:spLocks noChangeArrowheads="1"/>
          </p:cNvSpPr>
          <p:nvPr/>
        </p:nvSpPr>
        <p:spPr bwMode="auto">
          <a:xfrm>
            <a:off x="5410200" y="2057400"/>
            <a:ext cx="1439863" cy="14398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5" name="AutoShape 13"/>
          <p:cNvSpPr>
            <a:spLocks noChangeArrowheads="1"/>
          </p:cNvSpPr>
          <p:nvPr/>
        </p:nvSpPr>
        <p:spPr bwMode="auto">
          <a:xfrm>
            <a:off x="3886200" y="1905000"/>
            <a:ext cx="1439863" cy="14398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9" name="Vo Cai Tay Len Di - nhac ne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8001000" y="5410200"/>
            <a:ext cx="533400" cy="609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599" fill="hold"/>
                                        <p:tgtEl>
                                          <p:spTgt spid="33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599"/>
                            </p:stCondLst>
                            <p:childTnLst>
                              <p:par>
                                <p:cTn id="2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1000"/>
                                        <p:tgtEl>
                                          <p:spTgt spid="3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6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73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58824" fill="hold"/>
                                        <p:tgtEl>
                                          <p:spTgt spid="3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"/>
                </p:tgtEl>
              </p:cMediaNode>
            </p:audio>
          </p:childTnLst>
        </p:cTn>
      </p:par>
    </p:tnLst>
    <p:bldLst>
      <p:bldP spid="137220" grpId="0" animBg="1"/>
      <p:bldP spid="137229" grpId="0" animBg="1"/>
      <p:bldP spid="314" grpId="0" animBg="1"/>
      <p:bldP spid="3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0772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Bài1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:Giải bài toán theo tóm tắt 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43200" y="2514600"/>
            <a:ext cx="38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43200" y="24384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43200" y="3200400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53200" y="24384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43200" y="3124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48200" y="32004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15000" y="3124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15000" y="24384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43000" y="2286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43000" y="29718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Vịt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57600" y="1905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 con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43600" y="2667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 con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Left Brace 44"/>
          <p:cNvSpPr/>
          <p:nvPr/>
        </p:nvSpPr>
        <p:spPr>
          <a:xfrm rot="16200000">
            <a:off x="3962399" y="1981201"/>
            <a:ext cx="533400" cy="29717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/>
          <p:cNvSpPr/>
          <p:nvPr/>
        </p:nvSpPr>
        <p:spPr>
          <a:xfrm rot="16200000">
            <a:off x="5902010" y="2327590"/>
            <a:ext cx="464181" cy="838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886200" y="3505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6200" y="-39688"/>
            <a:ext cx="9012238" cy="6835776"/>
            <a:chOff x="48" y="-25"/>
            <a:chExt cx="5677" cy="4306"/>
          </a:xfrm>
        </p:grpSpPr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288" y="96"/>
              <a:ext cx="508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1" name="Picture 5" descr="Bellcoll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470840">
              <a:off x="50" y="-25"/>
              <a:ext cx="409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Bellcoll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560120">
              <a:off x="5261" y="28"/>
              <a:ext cx="464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96" y="288"/>
              <a:ext cx="0" cy="907"/>
            </a:xfrm>
            <a:prstGeom prst="line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5664" y="288"/>
              <a:ext cx="0" cy="907"/>
            </a:xfrm>
            <a:prstGeom prst="line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 flipH="1" flipV="1">
              <a:off x="48" y="3831"/>
              <a:ext cx="432" cy="441"/>
            </a:xfrm>
            <a:custGeom>
              <a:avLst/>
              <a:gdLst>
                <a:gd name="T0" fmla="*/ 2 w 1242"/>
                <a:gd name="T1" fmla="*/ 1 h 1216"/>
                <a:gd name="T2" fmla="*/ 3 w 1242"/>
                <a:gd name="T3" fmla="*/ 0 h 1216"/>
                <a:gd name="T4" fmla="*/ 5 w 1242"/>
                <a:gd name="T5" fmla="*/ 1 h 1216"/>
                <a:gd name="T6" fmla="*/ 3 w 1242"/>
                <a:gd name="T7" fmla="*/ 1 h 1216"/>
                <a:gd name="T8" fmla="*/ 4 w 1242"/>
                <a:gd name="T9" fmla="*/ 1 h 1216"/>
                <a:gd name="T10" fmla="*/ 4 w 1242"/>
                <a:gd name="T11" fmla="*/ 1 h 1216"/>
                <a:gd name="T12" fmla="*/ 4 w 1242"/>
                <a:gd name="T13" fmla="*/ 0 h 1216"/>
                <a:gd name="T14" fmla="*/ 3 w 1242"/>
                <a:gd name="T15" fmla="*/ 1 h 1216"/>
                <a:gd name="T16" fmla="*/ 3 w 1242"/>
                <a:gd name="T17" fmla="*/ 1 h 1216"/>
                <a:gd name="T18" fmla="*/ 3 w 1242"/>
                <a:gd name="T19" fmla="*/ 0 h 1216"/>
                <a:gd name="T20" fmla="*/ 2 w 1242"/>
                <a:gd name="T21" fmla="*/ 1 h 1216"/>
                <a:gd name="T22" fmla="*/ 2 w 1242"/>
                <a:gd name="T23" fmla="*/ 2 h 1216"/>
                <a:gd name="T24" fmla="*/ 2 w 1242"/>
                <a:gd name="T25" fmla="*/ 1 h 1216"/>
                <a:gd name="T26" fmla="*/ 3 w 1242"/>
                <a:gd name="T27" fmla="*/ 1 h 1216"/>
                <a:gd name="T28" fmla="*/ 1 w 1242"/>
                <a:gd name="T29" fmla="*/ 1 h 1216"/>
                <a:gd name="T30" fmla="*/ 1 w 1242"/>
                <a:gd name="T31" fmla="*/ 1 h 1216"/>
                <a:gd name="T32" fmla="*/ 1 w 1242"/>
                <a:gd name="T33" fmla="*/ 1 h 1216"/>
                <a:gd name="T34" fmla="*/ 0 w 1242"/>
                <a:gd name="T35" fmla="*/ 1 h 1216"/>
                <a:gd name="T36" fmla="*/ 1 w 1242"/>
                <a:gd name="T37" fmla="*/ 1 h 1216"/>
                <a:gd name="T38" fmla="*/ 1 w 1242"/>
                <a:gd name="T39" fmla="*/ 0 h 1216"/>
                <a:gd name="T40" fmla="*/ 1 w 1242"/>
                <a:gd name="T41" fmla="*/ 0 h 1216"/>
                <a:gd name="T42" fmla="*/ 1 w 1242"/>
                <a:gd name="T43" fmla="*/ 1 h 1216"/>
                <a:gd name="T44" fmla="*/ 2 w 1242"/>
                <a:gd name="T45" fmla="*/ 0 h 1216"/>
                <a:gd name="T46" fmla="*/ 2 w 1242"/>
                <a:gd name="T47" fmla="*/ 0 h 1216"/>
                <a:gd name="T48" fmla="*/ 3 w 1242"/>
                <a:gd name="T49" fmla="*/ 2 h 1216"/>
                <a:gd name="T50" fmla="*/ 5 w 1242"/>
                <a:gd name="T51" fmla="*/ 1 h 1216"/>
                <a:gd name="T52" fmla="*/ 5 w 1242"/>
                <a:gd name="T53" fmla="*/ 2 h 1216"/>
                <a:gd name="T54" fmla="*/ 5 w 1242"/>
                <a:gd name="T55" fmla="*/ 0 h 1216"/>
                <a:gd name="T56" fmla="*/ 5 w 1242"/>
                <a:gd name="T57" fmla="*/ 1 h 1216"/>
                <a:gd name="T58" fmla="*/ 5 w 1242"/>
                <a:gd name="T59" fmla="*/ 1 h 1216"/>
                <a:gd name="T60" fmla="*/ 6 w 1242"/>
                <a:gd name="T61" fmla="*/ 0 h 1216"/>
                <a:gd name="T62" fmla="*/ 6 w 1242"/>
                <a:gd name="T63" fmla="*/ 1 h 1216"/>
                <a:gd name="T64" fmla="*/ 5 w 1242"/>
                <a:gd name="T65" fmla="*/ 1 h 1216"/>
                <a:gd name="T66" fmla="*/ 6 w 1242"/>
                <a:gd name="T67" fmla="*/ 0 h 1216"/>
                <a:gd name="T68" fmla="*/ 4 w 1242"/>
                <a:gd name="T69" fmla="*/ 3 h 1216"/>
                <a:gd name="T70" fmla="*/ 5 w 1242"/>
                <a:gd name="T71" fmla="*/ 3 h 1216"/>
                <a:gd name="T72" fmla="*/ 5 w 1242"/>
                <a:gd name="T73" fmla="*/ 3 h 1216"/>
                <a:gd name="T74" fmla="*/ 6 w 1242"/>
                <a:gd name="T75" fmla="*/ 2 h 1216"/>
                <a:gd name="T76" fmla="*/ 5 w 1242"/>
                <a:gd name="T77" fmla="*/ 2 h 1216"/>
                <a:gd name="T78" fmla="*/ 6 w 1242"/>
                <a:gd name="T79" fmla="*/ 5 h 1216"/>
                <a:gd name="T80" fmla="*/ 6 w 1242"/>
                <a:gd name="T81" fmla="*/ 4 h 1216"/>
                <a:gd name="T82" fmla="*/ 6 w 1242"/>
                <a:gd name="T83" fmla="*/ 6 h 1216"/>
                <a:gd name="T84" fmla="*/ 6 w 1242"/>
                <a:gd name="T85" fmla="*/ 6 h 1216"/>
                <a:gd name="T86" fmla="*/ 6 w 1242"/>
                <a:gd name="T87" fmla="*/ 7 h 1216"/>
                <a:gd name="T88" fmla="*/ 6 w 1242"/>
                <a:gd name="T89" fmla="*/ 7 h 1216"/>
                <a:gd name="T90" fmla="*/ 6 w 1242"/>
                <a:gd name="T91" fmla="*/ 7 h 1216"/>
                <a:gd name="T92" fmla="*/ 5 w 1242"/>
                <a:gd name="T93" fmla="*/ 7 h 1216"/>
                <a:gd name="T94" fmla="*/ 5 w 1242"/>
                <a:gd name="T95" fmla="*/ 7 h 1216"/>
                <a:gd name="T96" fmla="*/ 5 w 1242"/>
                <a:gd name="T97" fmla="*/ 6 h 1216"/>
                <a:gd name="T98" fmla="*/ 5 w 1242"/>
                <a:gd name="T99" fmla="*/ 3 h 1216"/>
                <a:gd name="T100" fmla="*/ 5 w 1242"/>
                <a:gd name="T101" fmla="*/ 5 h 1216"/>
                <a:gd name="T102" fmla="*/ 5 w 1242"/>
                <a:gd name="T103" fmla="*/ 5 h 1216"/>
                <a:gd name="T104" fmla="*/ 6 w 1242"/>
                <a:gd name="T105" fmla="*/ 4 h 1216"/>
                <a:gd name="T106" fmla="*/ 6 w 1242"/>
                <a:gd name="T107" fmla="*/ 4 h 1216"/>
                <a:gd name="T108" fmla="*/ 6 w 1242"/>
                <a:gd name="T109" fmla="*/ 4 h 1216"/>
                <a:gd name="T110" fmla="*/ 6 w 1242"/>
                <a:gd name="T111" fmla="*/ 3 h 1216"/>
                <a:gd name="T112" fmla="*/ 6 w 1242"/>
                <a:gd name="T113" fmla="*/ 3 h 1216"/>
                <a:gd name="T114" fmla="*/ 6 w 1242"/>
                <a:gd name="T115" fmla="*/ 3 h 1216"/>
                <a:gd name="T116" fmla="*/ 6 w 1242"/>
                <a:gd name="T117" fmla="*/ 3 h 1216"/>
                <a:gd name="T118" fmla="*/ 6 w 1242"/>
                <a:gd name="T119" fmla="*/ 2 h 1216"/>
                <a:gd name="T120" fmla="*/ 6 w 1242"/>
                <a:gd name="T121" fmla="*/ 5 h 1216"/>
                <a:gd name="T122" fmla="*/ 6 w 1242"/>
                <a:gd name="T123" fmla="*/ 5 h 12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2"/>
                <a:gd name="T187" fmla="*/ 0 h 1216"/>
                <a:gd name="T188" fmla="*/ 1242 w 1242"/>
                <a:gd name="T189" fmla="*/ 1216 h 12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2" h="1216">
                  <a:moveTo>
                    <a:pt x="462" y="64"/>
                  </a:moveTo>
                  <a:lnTo>
                    <a:pt x="462" y="59"/>
                  </a:lnTo>
                  <a:lnTo>
                    <a:pt x="462" y="55"/>
                  </a:lnTo>
                  <a:lnTo>
                    <a:pt x="462" y="50"/>
                  </a:lnTo>
                  <a:lnTo>
                    <a:pt x="457" y="50"/>
                  </a:lnTo>
                  <a:lnTo>
                    <a:pt x="457" y="46"/>
                  </a:lnTo>
                  <a:lnTo>
                    <a:pt x="453" y="46"/>
                  </a:lnTo>
                  <a:lnTo>
                    <a:pt x="453" y="41"/>
                  </a:lnTo>
                  <a:lnTo>
                    <a:pt x="448" y="41"/>
                  </a:lnTo>
                  <a:lnTo>
                    <a:pt x="443" y="37"/>
                  </a:lnTo>
                  <a:lnTo>
                    <a:pt x="439" y="37"/>
                  </a:lnTo>
                  <a:lnTo>
                    <a:pt x="434" y="32"/>
                  </a:lnTo>
                  <a:lnTo>
                    <a:pt x="425" y="37"/>
                  </a:lnTo>
                  <a:lnTo>
                    <a:pt x="411" y="37"/>
                  </a:lnTo>
                  <a:lnTo>
                    <a:pt x="401" y="37"/>
                  </a:lnTo>
                  <a:lnTo>
                    <a:pt x="392" y="41"/>
                  </a:lnTo>
                  <a:lnTo>
                    <a:pt x="387" y="41"/>
                  </a:lnTo>
                  <a:lnTo>
                    <a:pt x="383" y="46"/>
                  </a:lnTo>
                  <a:lnTo>
                    <a:pt x="378" y="50"/>
                  </a:lnTo>
                  <a:lnTo>
                    <a:pt x="373" y="50"/>
                  </a:lnTo>
                  <a:lnTo>
                    <a:pt x="369" y="55"/>
                  </a:lnTo>
                  <a:lnTo>
                    <a:pt x="364" y="59"/>
                  </a:lnTo>
                  <a:lnTo>
                    <a:pt x="364" y="64"/>
                  </a:lnTo>
                  <a:lnTo>
                    <a:pt x="359" y="69"/>
                  </a:lnTo>
                  <a:lnTo>
                    <a:pt x="355" y="73"/>
                  </a:lnTo>
                  <a:lnTo>
                    <a:pt x="350" y="78"/>
                  </a:lnTo>
                  <a:lnTo>
                    <a:pt x="350" y="82"/>
                  </a:lnTo>
                  <a:lnTo>
                    <a:pt x="345" y="87"/>
                  </a:lnTo>
                  <a:lnTo>
                    <a:pt x="341" y="91"/>
                  </a:lnTo>
                  <a:lnTo>
                    <a:pt x="341" y="96"/>
                  </a:lnTo>
                  <a:lnTo>
                    <a:pt x="336" y="100"/>
                  </a:lnTo>
                  <a:lnTo>
                    <a:pt x="336" y="105"/>
                  </a:lnTo>
                  <a:lnTo>
                    <a:pt x="336" y="114"/>
                  </a:lnTo>
                  <a:lnTo>
                    <a:pt x="331" y="128"/>
                  </a:lnTo>
                  <a:lnTo>
                    <a:pt x="331" y="137"/>
                  </a:lnTo>
                  <a:lnTo>
                    <a:pt x="331" y="146"/>
                  </a:lnTo>
                  <a:lnTo>
                    <a:pt x="331" y="151"/>
                  </a:lnTo>
                  <a:lnTo>
                    <a:pt x="331" y="155"/>
                  </a:lnTo>
                  <a:lnTo>
                    <a:pt x="331" y="160"/>
                  </a:lnTo>
                  <a:lnTo>
                    <a:pt x="336" y="160"/>
                  </a:lnTo>
                  <a:lnTo>
                    <a:pt x="336" y="164"/>
                  </a:lnTo>
                  <a:lnTo>
                    <a:pt x="341" y="164"/>
                  </a:lnTo>
                  <a:lnTo>
                    <a:pt x="341" y="169"/>
                  </a:lnTo>
                  <a:lnTo>
                    <a:pt x="345" y="169"/>
                  </a:lnTo>
                  <a:lnTo>
                    <a:pt x="359" y="169"/>
                  </a:lnTo>
                  <a:lnTo>
                    <a:pt x="378" y="169"/>
                  </a:lnTo>
                  <a:lnTo>
                    <a:pt x="383" y="169"/>
                  </a:lnTo>
                  <a:lnTo>
                    <a:pt x="392" y="164"/>
                  </a:lnTo>
                  <a:lnTo>
                    <a:pt x="401" y="164"/>
                  </a:lnTo>
                  <a:lnTo>
                    <a:pt x="406" y="160"/>
                  </a:lnTo>
                  <a:lnTo>
                    <a:pt x="411" y="160"/>
                  </a:lnTo>
                  <a:lnTo>
                    <a:pt x="420" y="155"/>
                  </a:lnTo>
                  <a:lnTo>
                    <a:pt x="425" y="151"/>
                  </a:lnTo>
                  <a:lnTo>
                    <a:pt x="434" y="151"/>
                  </a:lnTo>
                  <a:lnTo>
                    <a:pt x="457" y="132"/>
                  </a:lnTo>
                  <a:lnTo>
                    <a:pt x="481" y="114"/>
                  </a:lnTo>
                  <a:lnTo>
                    <a:pt x="504" y="96"/>
                  </a:lnTo>
                  <a:lnTo>
                    <a:pt x="527" y="78"/>
                  </a:lnTo>
                  <a:lnTo>
                    <a:pt x="555" y="59"/>
                  </a:lnTo>
                  <a:lnTo>
                    <a:pt x="588" y="46"/>
                  </a:lnTo>
                  <a:lnTo>
                    <a:pt x="602" y="41"/>
                  </a:lnTo>
                  <a:lnTo>
                    <a:pt x="616" y="37"/>
                  </a:lnTo>
                  <a:lnTo>
                    <a:pt x="630" y="32"/>
                  </a:lnTo>
                  <a:lnTo>
                    <a:pt x="649" y="28"/>
                  </a:lnTo>
                  <a:lnTo>
                    <a:pt x="663" y="23"/>
                  </a:lnTo>
                  <a:lnTo>
                    <a:pt x="677" y="18"/>
                  </a:lnTo>
                  <a:lnTo>
                    <a:pt x="696" y="18"/>
                  </a:lnTo>
                  <a:lnTo>
                    <a:pt x="710" y="18"/>
                  </a:lnTo>
                  <a:lnTo>
                    <a:pt x="714" y="18"/>
                  </a:lnTo>
                  <a:lnTo>
                    <a:pt x="719" y="18"/>
                  </a:lnTo>
                  <a:lnTo>
                    <a:pt x="724" y="18"/>
                  </a:lnTo>
                  <a:lnTo>
                    <a:pt x="733" y="18"/>
                  </a:lnTo>
                  <a:lnTo>
                    <a:pt x="738" y="23"/>
                  </a:lnTo>
                  <a:lnTo>
                    <a:pt x="742" y="23"/>
                  </a:lnTo>
                  <a:lnTo>
                    <a:pt x="747" y="28"/>
                  </a:lnTo>
                  <a:lnTo>
                    <a:pt x="752" y="28"/>
                  </a:lnTo>
                  <a:lnTo>
                    <a:pt x="794" y="50"/>
                  </a:lnTo>
                  <a:lnTo>
                    <a:pt x="822" y="73"/>
                  </a:lnTo>
                  <a:lnTo>
                    <a:pt x="836" y="87"/>
                  </a:lnTo>
                  <a:lnTo>
                    <a:pt x="845" y="105"/>
                  </a:lnTo>
                  <a:lnTo>
                    <a:pt x="850" y="110"/>
                  </a:lnTo>
                  <a:lnTo>
                    <a:pt x="854" y="114"/>
                  </a:lnTo>
                  <a:lnTo>
                    <a:pt x="859" y="123"/>
                  </a:lnTo>
                  <a:lnTo>
                    <a:pt x="864" y="128"/>
                  </a:lnTo>
                  <a:lnTo>
                    <a:pt x="868" y="137"/>
                  </a:lnTo>
                  <a:lnTo>
                    <a:pt x="868" y="141"/>
                  </a:lnTo>
                  <a:lnTo>
                    <a:pt x="873" y="151"/>
                  </a:lnTo>
                  <a:lnTo>
                    <a:pt x="873" y="155"/>
                  </a:lnTo>
                  <a:lnTo>
                    <a:pt x="873" y="160"/>
                  </a:lnTo>
                  <a:lnTo>
                    <a:pt x="873" y="164"/>
                  </a:lnTo>
                  <a:lnTo>
                    <a:pt x="878" y="169"/>
                  </a:lnTo>
                  <a:lnTo>
                    <a:pt x="878" y="173"/>
                  </a:lnTo>
                  <a:lnTo>
                    <a:pt x="878" y="178"/>
                  </a:lnTo>
                  <a:lnTo>
                    <a:pt x="878" y="182"/>
                  </a:lnTo>
                  <a:lnTo>
                    <a:pt x="873" y="187"/>
                  </a:lnTo>
                  <a:lnTo>
                    <a:pt x="873" y="192"/>
                  </a:lnTo>
                  <a:lnTo>
                    <a:pt x="873" y="196"/>
                  </a:lnTo>
                  <a:lnTo>
                    <a:pt x="873" y="201"/>
                  </a:lnTo>
                  <a:lnTo>
                    <a:pt x="868" y="205"/>
                  </a:lnTo>
                  <a:lnTo>
                    <a:pt x="864" y="210"/>
                  </a:lnTo>
                  <a:lnTo>
                    <a:pt x="864" y="214"/>
                  </a:lnTo>
                  <a:lnTo>
                    <a:pt x="859" y="214"/>
                  </a:lnTo>
                  <a:lnTo>
                    <a:pt x="859" y="219"/>
                  </a:lnTo>
                  <a:lnTo>
                    <a:pt x="854" y="219"/>
                  </a:lnTo>
                  <a:lnTo>
                    <a:pt x="850" y="223"/>
                  </a:lnTo>
                  <a:lnTo>
                    <a:pt x="845" y="223"/>
                  </a:lnTo>
                  <a:lnTo>
                    <a:pt x="840" y="223"/>
                  </a:lnTo>
                  <a:lnTo>
                    <a:pt x="836" y="223"/>
                  </a:lnTo>
                  <a:lnTo>
                    <a:pt x="831" y="223"/>
                  </a:lnTo>
                  <a:lnTo>
                    <a:pt x="826" y="223"/>
                  </a:lnTo>
                  <a:lnTo>
                    <a:pt x="822" y="223"/>
                  </a:lnTo>
                  <a:lnTo>
                    <a:pt x="817" y="223"/>
                  </a:lnTo>
                  <a:lnTo>
                    <a:pt x="812" y="223"/>
                  </a:lnTo>
                  <a:lnTo>
                    <a:pt x="808" y="223"/>
                  </a:lnTo>
                  <a:lnTo>
                    <a:pt x="803" y="219"/>
                  </a:lnTo>
                  <a:lnTo>
                    <a:pt x="784" y="214"/>
                  </a:lnTo>
                  <a:lnTo>
                    <a:pt x="770" y="205"/>
                  </a:lnTo>
                  <a:lnTo>
                    <a:pt x="752" y="196"/>
                  </a:lnTo>
                  <a:lnTo>
                    <a:pt x="738" y="187"/>
                  </a:lnTo>
                  <a:lnTo>
                    <a:pt x="719" y="169"/>
                  </a:lnTo>
                  <a:lnTo>
                    <a:pt x="714" y="169"/>
                  </a:lnTo>
                  <a:lnTo>
                    <a:pt x="714" y="164"/>
                  </a:lnTo>
                  <a:lnTo>
                    <a:pt x="710" y="164"/>
                  </a:lnTo>
                  <a:lnTo>
                    <a:pt x="710" y="160"/>
                  </a:lnTo>
                  <a:lnTo>
                    <a:pt x="710" y="155"/>
                  </a:lnTo>
                  <a:lnTo>
                    <a:pt x="705" y="151"/>
                  </a:lnTo>
                  <a:lnTo>
                    <a:pt x="705" y="141"/>
                  </a:lnTo>
                  <a:lnTo>
                    <a:pt x="705" y="137"/>
                  </a:lnTo>
                  <a:lnTo>
                    <a:pt x="705" y="132"/>
                  </a:lnTo>
                  <a:lnTo>
                    <a:pt x="705" y="128"/>
                  </a:lnTo>
                  <a:lnTo>
                    <a:pt x="705" y="123"/>
                  </a:lnTo>
                  <a:lnTo>
                    <a:pt x="710" y="123"/>
                  </a:lnTo>
                  <a:lnTo>
                    <a:pt x="710" y="119"/>
                  </a:lnTo>
                  <a:lnTo>
                    <a:pt x="714" y="114"/>
                  </a:lnTo>
                  <a:lnTo>
                    <a:pt x="719" y="110"/>
                  </a:lnTo>
                  <a:lnTo>
                    <a:pt x="724" y="110"/>
                  </a:lnTo>
                  <a:lnTo>
                    <a:pt x="728" y="110"/>
                  </a:lnTo>
                  <a:lnTo>
                    <a:pt x="728" y="105"/>
                  </a:lnTo>
                  <a:lnTo>
                    <a:pt x="733" y="105"/>
                  </a:lnTo>
                  <a:lnTo>
                    <a:pt x="738" y="105"/>
                  </a:lnTo>
                  <a:lnTo>
                    <a:pt x="742" y="105"/>
                  </a:lnTo>
                  <a:lnTo>
                    <a:pt x="747" y="105"/>
                  </a:lnTo>
                  <a:lnTo>
                    <a:pt x="752" y="105"/>
                  </a:lnTo>
                  <a:lnTo>
                    <a:pt x="756" y="105"/>
                  </a:lnTo>
                  <a:lnTo>
                    <a:pt x="761" y="105"/>
                  </a:lnTo>
                  <a:lnTo>
                    <a:pt x="766" y="105"/>
                  </a:lnTo>
                  <a:lnTo>
                    <a:pt x="766" y="110"/>
                  </a:lnTo>
                  <a:lnTo>
                    <a:pt x="770" y="110"/>
                  </a:lnTo>
                  <a:lnTo>
                    <a:pt x="775" y="110"/>
                  </a:lnTo>
                  <a:lnTo>
                    <a:pt x="780" y="114"/>
                  </a:lnTo>
                  <a:lnTo>
                    <a:pt x="784" y="114"/>
                  </a:lnTo>
                  <a:lnTo>
                    <a:pt x="789" y="119"/>
                  </a:lnTo>
                  <a:lnTo>
                    <a:pt x="794" y="123"/>
                  </a:lnTo>
                  <a:lnTo>
                    <a:pt x="789" y="123"/>
                  </a:lnTo>
                  <a:lnTo>
                    <a:pt x="784" y="123"/>
                  </a:lnTo>
                  <a:lnTo>
                    <a:pt x="780" y="128"/>
                  </a:lnTo>
                  <a:lnTo>
                    <a:pt x="775" y="128"/>
                  </a:lnTo>
                  <a:lnTo>
                    <a:pt x="770" y="128"/>
                  </a:lnTo>
                  <a:lnTo>
                    <a:pt x="770" y="132"/>
                  </a:lnTo>
                  <a:lnTo>
                    <a:pt x="766" y="132"/>
                  </a:lnTo>
                  <a:lnTo>
                    <a:pt x="766" y="137"/>
                  </a:lnTo>
                  <a:lnTo>
                    <a:pt x="761" y="137"/>
                  </a:lnTo>
                  <a:lnTo>
                    <a:pt x="761" y="141"/>
                  </a:lnTo>
                  <a:lnTo>
                    <a:pt x="756" y="141"/>
                  </a:lnTo>
                  <a:lnTo>
                    <a:pt x="756" y="146"/>
                  </a:lnTo>
                  <a:lnTo>
                    <a:pt x="756" y="151"/>
                  </a:lnTo>
                  <a:lnTo>
                    <a:pt x="756" y="155"/>
                  </a:lnTo>
                  <a:lnTo>
                    <a:pt x="756" y="160"/>
                  </a:lnTo>
                  <a:lnTo>
                    <a:pt x="756" y="164"/>
                  </a:lnTo>
                  <a:lnTo>
                    <a:pt x="756" y="169"/>
                  </a:lnTo>
                  <a:lnTo>
                    <a:pt x="756" y="173"/>
                  </a:lnTo>
                  <a:lnTo>
                    <a:pt x="761" y="178"/>
                  </a:lnTo>
                  <a:lnTo>
                    <a:pt x="761" y="182"/>
                  </a:lnTo>
                  <a:lnTo>
                    <a:pt x="766" y="182"/>
                  </a:lnTo>
                  <a:lnTo>
                    <a:pt x="766" y="187"/>
                  </a:lnTo>
                  <a:lnTo>
                    <a:pt x="770" y="187"/>
                  </a:lnTo>
                  <a:lnTo>
                    <a:pt x="770" y="192"/>
                  </a:lnTo>
                  <a:lnTo>
                    <a:pt x="775" y="192"/>
                  </a:lnTo>
                  <a:lnTo>
                    <a:pt x="780" y="192"/>
                  </a:lnTo>
                  <a:lnTo>
                    <a:pt x="784" y="192"/>
                  </a:lnTo>
                  <a:lnTo>
                    <a:pt x="789" y="192"/>
                  </a:lnTo>
                  <a:lnTo>
                    <a:pt x="794" y="192"/>
                  </a:lnTo>
                  <a:lnTo>
                    <a:pt x="798" y="192"/>
                  </a:lnTo>
                  <a:lnTo>
                    <a:pt x="803" y="192"/>
                  </a:lnTo>
                  <a:lnTo>
                    <a:pt x="808" y="192"/>
                  </a:lnTo>
                  <a:lnTo>
                    <a:pt x="812" y="192"/>
                  </a:lnTo>
                  <a:lnTo>
                    <a:pt x="817" y="192"/>
                  </a:lnTo>
                  <a:lnTo>
                    <a:pt x="817" y="187"/>
                  </a:lnTo>
                  <a:lnTo>
                    <a:pt x="822" y="187"/>
                  </a:lnTo>
                  <a:lnTo>
                    <a:pt x="822" y="182"/>
                  </a:lnTo>
                  <a:lnTo>
                    <a:pt x="826" y="182"/>
                  </a:lnTo>
                  <a:lnTo>
                    <a:pt x="826" y="178"/>
                  </a:lnTo>
                  <a:lnTo>
                    <a:pt x="826" y="173"/>
                  </a:lnTo>
                  <a:lnTo>
                    <a:pt x="831" y="173"/>
                  </a:lnTo>
                  <a:lnTo>
                    <a:pt x="831" y="169"/>
                  </a:lnTo>
                  <a:lnTo>
                    <a:pt x="836" y="160"/>
                  </a:lnTo>
                  <a:lnTo>
                    <a:pt x="836" y="155"/>
                  </a:lnTo>
                  <a:lnTo>
                    <a:pt x="836" y="151"/>
                  </a:lnTo>
                  <a:lnTo>
                    <a:pt x="836" y="146"/>
                  </a:lnTo>
                  <a:lnTo>
                    <a:pt x="836" y="137"/>
                  </a:lnTo>
                  <a:lnTo>
                    <a:pt x="836" y="132"/>
                  </a:lnTo>
                  <a:lnTo>
                    <a:pt x="836" y="128"/>
                  </a:lnTo>
                  <a:lnTo>
                    <a:pt x="831" y="123"/>
                  </a:lnTo>
                  <a:lnTo>
                    <a:pt x="831" y="119"/>
                  </a:lnTo>
                  <a:lnTo>
                    <a:pt x="831" y="114"/>
                  </a:lnTo>
                  <a:lnTo>
                    <a:pt x="826" y="110"/>
                  </a:lnTo>
                  <a:lnTo>
                    <a:pt x="826" y="105"/>
                  </a:lnTo>
                  <a:lnTo>
                    <a:pt x="822" y="100"/>
                  </a:lnTo>
                  <a:lnTo>
                    <a:pt x="822" y="96"/>
                  </a:lnTo>
                  <a:lnTo>
                    <a:pt x="817" y="91"/>
                  </a:lnTo>
                  <a:lnTo>
                    <a:pt x="812" y="87"/>
                  </a:lnTo>
                  <a:lnTo>
                    <a:pt x="808" y="82"/>
                  </a:lnTo>
                  <a:lnTo>
                    <a:pt x="803" y="78"/>
                  </a:lnTo>
                  <a:lnTo>
                    <a:pt x="798" y="73"/>
                  </a:lnTo>
                  <a:lnTo>
                    <a:pt x="789" y="69"/>
                  </a:lnTo>
                  <a:lnTo>
                    <a:pt x="780" y="64"/>
                  </a:lnTo>
                  <a:lnTo>
                    <a:pt x="775" y="64"/>
                  </a:lnTo>
                  <a:lnTo>
                    <a:pt x="766" y="59"/>
                  </a:lnTo>
                  <a:lnTo>
                    <a:pt x="756" y="59"/>
                  </a:lnTo>
                  <a:lnTo>
                    <a:pt x="752" y="59"/>
                  </a:lnTo>
                  <a:lnTo>
                    <a:pt x="742" y="64"/>
                  </a:lnTo>
                  <a:lnTo>
                    <a:pt x="738" y="64"/>
                  </a:lnTo>
                  <a:lnTo>
                    <a:pt x="733" y="69"/>
                  </a:lnTo>
                  <a:lnTo>
                    <a:pt x="724" y="69"/>
                  </a:lnTo>
                  <a:lnTo>
                    <a:pt x="719" y="73"/>
                  </a:lnTo>
                  <a:lnTo>
                    <a:pt x="714" y="78"/>
                  </a:lnTo>
                  <a:lnTo>
                    <a:pt x="710" y="82"/>
                  </a:lnTo>
                  <a:lnTo>
                    <a:pt x="705" y="87"/>
                  </a:lnTo>
                  <a:lnTo>
                    <a:pt x="700" y="91"/>
                  </a:lnTo>
                  <a:lnTo>
                    <a:pt x="696" y="96"/>
                  </a:lnTo>
                  <a:lnTo>
                    <a:pt x="691" y="100"/>
                  </a:lnTo>
                  <a:lnTo>
                    <a:pt x="686" y="105"/>
                  </a:lnTo>
                  <a:lnTo>
                    <a:pt x="682" y="114"/>
                  </a:lnTo>
                  <a:lnTo>
                    <a:pt x="677" y="119"/>
                  </a:lnTo>
                  <a:lnTo>
                    <a:pt x="663" y="151"/>
                  </a:lnTo>
                  <a:lnTo>
                    <a:pt x="663" y="155"/>
                  </a:lnTo>
                  <a:lnTo>
                    <a:pt x="658" y="155"/>
                  </a:lnTo>
                  <a:lnTo>
                    <a:pt x="658" y="160"/>
                  </a:lnTo>
                  <a:lnTo>
                    <a:pt x="658" y="164"/>
                  </a:lnTo>
                  <a:lnTo>
                    <a:pt x="654" y="169"/>
                  </a:lnTo>
                  <a:lnTo>
                    <a:pt x="649" y="169"/>
                  </a:lnTo>
                  <a:lnTo>
                    <a:pt x="649" y="173"/>
                  </a:lnTo>
                  <a:lnTo>
                    <a:pt x="644" y="178"/>
                  </a:lnTo>
                  <a:lnTo>
                    <a:pt x="640" y="178"/>
                  </a:lnTo>
                  <a:lnTo>
                    <a:pt x="635" y="182"/>
                  </a:lnTo>
                  <a:lnTo>
                    <a:pt x="630" y="182"/>
                  </a:lnTo>
                  <a:lnTo>
                    <a:pt x="621" y="187"/>
                  </a:lnTo>
                  <a:lnTo>
                    <a:pt x="616" y="187"/>
                  </a:lnTo>
                  <a:lnTo>
                    <a:pt x="612" y="192"/>
                  </a:lnTo>
                  <a:lnTo>
                    <a:pt x="602" y="192"/>
                  </a:lnTo>
                  <a:lnTo>
                    <a:pt x="598" y="192"/>
                  </a:lnTo>
                  <a:lnTo>
                    <a:pt x="593" y="192"/>
                  </a:lnTo>
                  <a:lnTo>
                    <a:pt x="583" y="196"/>
                  </a:lnTo>
                  <a:lnTo>
                    <a:pt x="579" y="196"/>
                  </a:lnTo>
                  <a:lnTo>
                    <a:pt x="574" y="196"/>
                  </a:lnTo>
                  <a:lnTo>
                    <a:pt x="565" y="192"/>
                  </a:lnTo>
                  <a:lnTo>
                    <a:pt x="560" y="192"/>
                  </a:lnTo>
                  <a:lnTo>
                    <a:pt x="555" y="192"/>
                  </a:lnTo>
                  <a:lnTo>
                    <a:pt x="551" y="187"/>
                  </a:lnTo>
                  <a:lnTo>
                    <a:pt x="546" y="187"/>
                  </a:lnTo>
                  <a:lnTo>
                    <a:pt x="546" y="182"/>
                  </a:lnTo>
                  <a:lnTo>
                    <a:pt x="546" y="178"/>
                  </a:lnTo>
                  <a:lnTo>
                    <a:pt x="551" y="178"/>
                  </a:lnTo>
                  <a:lnTo>
                    <a:pt x="555" y="178"/>
                  </a:lnTo>
                  <a:lnTo>
                    <a:pt x="560" y="178"/>
                  </a:lnTo>
                  <a:lnTo>
                    <a:pt x="565" y="178"/>
                  </a:lnTo>
                  <a:lnTo>
                    <a:pt x="569" y="173"/>
                  </a:lnTo>
                  <a:lnTo>
                    <a:pt x="574" y="173"/>
                  </a:lnTo>
                  <a:lnTo>
                    <a:pt x="574" y="169"/>
                  </a:lnTo>
                  <a:lnTo>
                    <a:pt x="579" y="169"/>
                  </a:lnTo>
                  <a:lnTo>
                    <a:pt x="579" y="164"/>
                  </a:lnTo>
                  <a:lnTo>
                    <a:pt x="583" y="164"/>
                  </a:lnTo>
                  <a:lnTo>
                    <a:pt x="583" y="160"/>
                  </a:lnTo>
                  <a:lnTo>
                    <a:pt x="588" y="160"/>
                  </a:lnTo>
                  <a:lnTo>
                    <a:pt x="588" y="155"/>
                  </a:lnTo>
                  <a:lnTo>
                    <a:pt x="593" y="151"/>
                  </a:lnTo>
                  <a:lnTo>
                    <a:pt x="593" y="146"/>
                  </a:lnTo>
                  <a:lnTo>
                    <a:pt x="602" y="123"/>
                  </a:lnTo>
                  <a:lnTo>
                    <a:pt x="612" y="105"/>
                  </a:lnTo>
                  <a:lnTo>
                    <a:pt x="616" y="96"/>
                  </a:lnTo>
                  <a:lnTo>
                    <a:pt x="621" y="87"/>
                  </a:lnTo>
                  <a:lnTo>
                    <a:pt x="621" y="82"/>
                  </a:lnTo>
                  <a:lnTo>
                    <a:pt x="626" y="82"/>
                  </a:lnTo>
                  <a:lnTo>
                    <a:pt x="626" y="78"/>
                  </a:lnTo>
                  <a:lnTo>
                    <a:pt x="626" y="73"/>
                  </a:lnTo>
                  <a:lnTo>
                    <a:pt x="621" y="73"/>
                  </a:lnTo>
                  <a:lnTo>
                    <a:pt x="621" y="78"/>
                  </a:lnTo>
                  <a:lnTo>
                    <a:pt x="616" y="78"/>
                  </a:lnTo>
                  <a:lnTo>
                    <a:pt x="607" y="82"/>
                  </a:lnTo>
                  <a:lnTo>
                    <a:pt x="602" y="91"/>
                  </a:lnTo>
                  <a:lnTo>
                    <a:pt x="598" y="96"/>
                  </a:lnTo>
                  <a:lnTo>
                    <a:pt x="593" y="100"/>
                  </a:lnTo>
                  <a:lnTo>
                    <a:pt x="583" y="110"/>
                  </a:lnTo>
                  <a:lnTo>
                    <a:pt x="579" y="114"/>
                  </a:lnTo>
                  <a:lnTo>
                    <a:pt x="574" y="119"/>
                  </a:lnTo>
                  <a:lnTo>
                    <a:pt x="569" y="123"/>
                  </a:lnTo>
                  <a:lnTo>
                    <a:pt x="560" y="132"/>
                  </a:lnTo>
                  <a:lnTo>
                    <a:pt x="546" y="141"/>
                  </a:lnTo>
                  <a:lnTo>
                    <a:pt x="537" y="151"/>
                  </a:lnTo>
                  <a:lnTo>
                    <a:pt x="527" y="160"/>
                  </a:lnTo>
                  <a:lnTo>
                    <a:pt x="513" y="169"/>
                  </a:lnTo>
                  <a:lnTo>
                    <a:pt x="499" y="173"/>
                  </a:lnTo>
                  <a:lnTo>
                    <a:pt x="490" y="178"/>
                  </a:lnTo>
                  <a:lnTo>
                    <a:pt x="476" y="182"/>
                  </a:lnTo>
                  <a:lnTo>
                    <a:pt x="462" y="187"/>
                  </a:lnTo>
                  <a:lnTo>
                    <a:pt x="448" y="192"/>
                  </a:lnTo>
                  <a:lnTo>
                    <a:pt x="429" y="192"/>
                  </a:lnTo>
                  <a:lnTo>
                    <a:pt x="411" y="192"/>
                  </a:lnTo>
                  <a:lnTo>
                    <a:pt x="392" y="192"/>
                  </a:lnTo>
                  <a:lnTo>
                    <a:pt x="378" y="192"/>
                  </a:lnTo>
                  <a:lnTo>
                    <a:pt x="359" y="187"/>
                  </a:lnTo>
                  <a:lnTo>
                    <a:pt x="345" y="182"/>
                  </a:lnTo>
                  <a:lnTo>
                    <a:pt x="341" y="182"/>
                  </a:lnTo>
                  <a:lnTo>
                    <a:pt x="336" y="182"/>
                  </a:lnTo>
                  <a:lnTo>
                    <a:pt x="336" y="187"/>
                  </a:lnTo>
                  <a:lnTo>
                    <a:pt x="341" y="201"/>
                  </a:lnTo>
                  <a:lnTo>
                    <a:pt x="345" y="210"/>
                  </a:lnTo>
                  <a:lnTo>
                    <a:pt x="355" y="219"/>
                  </a:lnTo>
                  <a:lnTo>
                    <a:pt x="364" y="228"/>
                  </a:lnTo>
                  <a:lnTo>
                    <a:pt x="373" y="237"/>
                  </a:lnTo>
                  <a:lnTo>
                    <a:pt x="383" y="246"/>
                  </a:lnTo>
                  <a:lnTo>
                    <a:pt x="392" y="251"/>
                  </a:lnTo>
                  <a:lnTo>
                    <a:pt x="406" y="260"/>
                  </a:lnTo>
                  <a:lnTo>
                    <a:pt x="411" y="260"/>
                  </a:lnTo>
                  <a:lnTo>
                    <a:pt x="415" y="264"/>
                  </a:lnTo>
                  <a:lnTo>
                    <a:pt x="420" y="264"/>
                  </a:lnTo>
                  <a:lnTo>
                    <a:pt x="429" y="269"/>
                  </a:lnTo>
                  <a:lnTo>
                    <a:pt x="434" y="269"/>
                  </a:lnTo>
                  <a:lnTo>
                    <a:pt x="439" y="269"/>
                  </a:lnTo>
                  <a:lnTo>
                    <a:pt x="448" y="274"/>
                  </a:lnTo>
                  <a:lnTo>
                    <a:pt x="453" y="274"/>
                  </a:lnTo>
                  <a:lnTo>
                    <a:pt x="457" y="274"/>
                  </a:lnTo>
                  <a:lnTo>
                    <a:pt x="467" y="274"/>
                  </a:lnTo>
                  <a:lnTo>
                    <a:pt x="471" y="274"/>
                  </a:lnTo>
                  <a:lnTo>
                    <a:pt x="476" y="274"/>
                  </a:lnTo>
                  <a:lnTo>
                    <a:pt x="485" y="269"/>
                  </a:lnTo>
                  <a:lnTo>
                    <a:pt x="490" y="269"/>
                  </a:lnTo>
                  <a:lnTo>
                    <a:pt x="495" y="269"/>
                  </a:lnTo>
                  <a:lnTo>
                    <a:pt x="499" y="264"/>
                  </a:lnTo>
                  <a:lnTo>
                    <a:pt x="495" y="260"/>
                  </a:lnTo>
                  <a:lnTo>
                    <a:pt x="490" y="255"/>
                  </a:lnTo>
                  <a:lnTo>
                    <a:pt x="490" y="251"/>
                  </a:lnTo>
                  <a:lnTo>
                    <a:pt x="485" y="251"/>
                  </a:lnTo>
                  <a:lnTo>
                    <a:pt x="485" y="246"/>
                  </a:lnTo>
                  <a:lnTo>
                    <a:pt x="490" y="246"/>
                  </a:lnTo>
                  <a:lnTo>
                    <a:pt x="495" y="246"/>
                  </a:lnTo>
                  <a:lnTo>
                    <a:pt x="532" y="246"/>
                  </a:lnTo>
                  <a:lnTo>
                    <a:pt x="565" y="246"/>
                  </a:lnTo>
                  <a:lnTo>
                    <a:pt x="588" y="242"/>
                  </a:lnTo>
                  <a:lnTo>
                    <a:pt x="616" y="233"/>
                  </a:lnTo>
                  <a:lnTo>
                    <a:pt x="626" y="233"/>
                  </a:lnTo>
                  <a:lnTo>
                    <a:pt x="630" y="233"/>
                  </a:lnTo>
                  <a:lnTo>
                    <a:pt x="635" y="228"/>
                  </a:lnTo>
                  <a:lnTo>
                    <a:pt x="644" y="223"/>
                  </a:lnTo>
                  <a:lnTo>
                    <a:pt x="649" y="223"/>
                  </a:lnTo>
                  <a:lnTo>
                    <a:pt x="654" y="219"/>
                  </a:lnTo>
                  <a:lnTo>
                    <a:pt x="658" y="214"/>
                  </a:lnTo>
                  <a:lnTo>
                    <a:pt x="663" y="214"/>
                  </a:lnTo>
                  <a:lnTo>
                    <a:pt x="668" y="210"/>
                  </a:lnTo>
                  <a:lnTo>
                    <a:pt x="672" y="205"/>
                  </a:lnTo>
                  <a:lnTo>
                    <a:pt x="677" y="205"/>
                  </a:lnTo>
                  <a:lnTo>
                    <a:pt x="677" y="201"/>
                  </a:lnTo>
                  <a:lnTo>
                    <a:pt x="682" y="201"/>
                  </a:lnTo>
                  <a:lnTo>
                    <a:pt x="682" y="205"/>
                  </a:lnTo>
                  <a:lnTo>
                    <a:pt x="682" y="210"/>
                  </a:lnTo>
                  <a:lnTo>
                    <a:pt x="677" y="210"/>
                  </a:lnTo>
                  <a:lnTo>
                    <a:pt x="677" y="214"/>
                  </a:lnTo>
                  <a:lnTo>
                    <a:pt x="672" y="214"/>
                  </a:lnTo>
                  <a:lnTo>
                    <a:pt x="672" y="219"/>
                  </a:lnTo>
                  <a:lnTo>
                    <a:pt x="668" y="219"/>
                  </a:lnTo>
                  <a:lnTo>
                    <a:pt x="654" y="233"/>
                  </a:lnTo>
                  <a:lnTo>
                    <a:pt x="640" y="242"/>
                  </a:lnTo>
                  <a:lnTo>
                    <a:pt x="626" y="246"/>
                  </a:lnTo>
                  <a:lnTo>
                    <a:pt x="612" y="255"/>
                  </a:lnTo>
                  <a:lnTo>
                    <a:pt x="598" y="260"/>
                  </a:lnTo>
                  <a:lnTo>
                    <a:pt x="588" y="264"/>
                  </a:lnTo>
                  <a:lnTo>
                    <a:pt x="574" y="269"/>
                  </a:lnTo>
                  <a:lnTo>
                    <a:pt x="565" y="274"/>
                  </a:lnTo>
                  <a:lnTo>
                    <a:pt x="509" y="287"/>
                  </a:lnTo>
                  <a:lnTo>
                    <a:pt x="439" y="292"/>
                  </a:lnTo>
                  <a:lnTo>
                    <a:pt x="429" y="292"/>
                  </a:lnTo>
                  <a:lnTo>
                    <a:pt x="420" y="292"/>
                  </a:lnTo>
                  <a:lnTo>
                    <a:pt x="411" y="287"/>
                  </a:lnTo>
                  <a:lnTo>
                    <a:pt x="401" y="287"/>
                  </a:lnTo>
                  <a:lnTo>
                    <a:pt x="392" y="287"/>
                  </a:lnTo>
                  <a:lnTo>
                    <a:pt x="383" y="283"/>
                  </a:lnTo>
                  <a:lnTo>
                    <a:pt x="373" y="283"/>
                  </a:lnTo>
                  <a:lnTo>
                    <a:pt x="364" y="278"/>
                  </a:lnTo>
                  <a:lnTo>
                    <a:pt x="350" y="274"/>
                  </a:lnTo>
                  <a:lnTo>
                    <a:pt x="341" y="264"/>
                  </a:lnTo>
                  <a:lnTo>
                    <a:pt x="327" y="260"/>
                  </a:lnTo>
                  <a:lnTo>
                    <a:pt x="317" y="251"/>
                  </a:lnTo>
                  <a:lnTo>
                    <a:pt x="308" y="237"/>
                  </a:lnTo>
                  <a:lnTo>
                    <a:pt x="299" y="228"/>
                  </a:lnTo>
                  <a:lnTo>
                    <a:pt x="289" y="214"/>
                  </a:lnTo>
                  <a:lnTo>
                    <a:pt x="280" y="205"/>
                  </a:lnTo>
                  <a:lnTo>
                    <a:pt x="275" y="196"/>
                  </a:lnTo>
                  <a:lnTo>
                    <a:pt x="275" y="192"/>
                  </a:lnTo>
                  <a:lnTo>
                    <a:pt x="271" y="187"/>
                  </a:lnTo>
                  <a:lnTo>
                    <a:pt x="266" y="187"/>
                  </a:lnTo>
                  <a:lnTo>
                    <a:pt x="266" y="182"/>
                  </a:lnTo>
                  <a:lnTo>
                    <a:pt x="261" y="182"/>
                  </a:lnTo>
                  <a:lnTo>
                    <a:pt x="257" y="182"/>
                  </a:lnTo>
                  <a:lnTo>
                    <a:pt x="252" y="182"/>
                  </a:lnTo>
                  <a:lnTo>
                    <a:pt x="247" y="182"/>
                  </a:lnTo>
                  <a:lnTo>
                    <a:pt x="219" y="182"/>
                  </a:lnTo>
                  <a:lnTo>
                    <a:pt x="215" y="187"/>
                  </a:lnTo>
                  <a:lnTo>
                    <a:pt x="210" y="187"/>
                  </a:lnTo>
                  <a:lnTo>
                    <a:pt x="205" y="187"/>
                  </a:lnTo>
                  <a:lnTo>
                    <a:pt x="205" y="192"/>
                  </a:lnTo>
                  <a:lnTo>
                    <a:pt x="201" y="192"/>
                  </a:lnTo>
                  <a:lnTo>
                    <a:pt x="196" y="196"/>
                  </a:lnTo>
                  <a:lnTo>
                    <a:pt x="196" y="201"/>
                  </a:lnTo>
                  <a:lnTo>
                    <a:pt x="191" y="201"/>
                  </a:lnTo>
                  <a:lnTo>
                    <a:pt x="191" y="205"/>
                  </a:lnTo>
                  <a:lnTo>
                    <a:pt x="187" y="210"/>
                  </a:lnTo>
                  <a:lnTo>
                    <a:pt x="187" y="214"/>
                  </a:lnTo>
                  <a:lnTo>
                    <a:pt x="182" y="219"/>
                  </a:lnTo>
                  <a:lnTo>
                    <a:pt x="177" y="228"/>
                  </a:lnTo>
                  <a:lnTo>
                    <a:pt x="173" y="242"/>
                  </a:lnTo>
                  <a:lnTo>
                    <a:pt x="163" y="251"/>
                  </a:lnTo>
                  <a:lnTo>
                    <a:pt x="163" y="255"/>
                  </a:lnTo>
                  <a:lnTo>
                    <a:pt x="159" y="255"/>
                  </a:lnTo>
                  <a:lnTo>
                    <a:pt x="159" y="260"/>
                  </a:lnTo>
                  <a:lnTo>
                    <a:pt x="154" y="260"/>
                  </a:lnTo>
                  <a:lnTo>
                    <a:pt x="149" y="260"/>
                  </a:lnTo>
                  <a:lnTo>
                    <a:pt x="145" y="260"/>
                  </a:lnTo>
                  <a:lnTo>
                    <a:pt x="140" y="260"/>
                  </a:lnTo>
                  <a:lnTo>
                    <a:pt x="135" y="260"/>
                  </a:lnTo>
                  <a:lnTo>
                    <a:pt x="131" y="260"/>
                  </a:lnTo>
                  <a:lnTo>
                    <a:pt x="131" y="255"/>
                  </a:lnTo>
                  <a:lnTo>
                    <a:pt x="126" y="255"/>
                  </a:lnTo>
                  <a:lnTo>
                    <a:pt x="121" y="255"/>
                  </a:lnTo>
                  <a:lnTo>
                    <a:pt x="121" y="251"/>
                  </a:lnTo>
                  <a:lnTo>
                    <a:pt x="121" y="246"/>
                  </a:lnTo>
                  <a:lnTo>
                    <a:pt x="117" y="246"/>
                  </a:lnTo>
                  <a:lnTo>
                    <a:pt x="117" y="242"/>
                  </a:lnTo>
                  <a:lnTo>
                    <a:pt x="117" y="237"/>
                  </a:lnTo>
                  <a:lnTo>
                    <a:pt x="117" y="233"/>
                  </a:lnTo>
                  <a:lnTo>
                    <a:pt x="117" y="228"/>
                  </a:lnTo>
                  <a:lnTo>
                    <a:pt x="121" y="223"/>
                  </a:lnTo>
                  <a:lnTo>
                    <a:pt x="121" y="219"/>
                  </a:lnTo>
                  <a:lnTo>
                    <a:pt x="126" y="219"/>
                  </a:lnTo>
                  <a:lnTo>
                    <a:pt x="126" y="214"/>
                  </a:lnTo>
                  <a:lnTo>
                    <a:pt x="131" y="214"/>
                  </a:lnTo>
                  <a:lnTo>
                    <a:pt x="131" y="210"/>
                  </a:lnTo>
                  <a:lnTo>
                    <a:pt x="135" y="205"/>
                  </a:lnTo>
                  <a:lnTo>
                    <a:pt x="140" y="201"/>
                  </a:lnTo>
                  <a:lnTo>
                    <a:pt x="145" y="196"/>
                  </a:lnTo>
                  <a:lnTo>
                    <a:pt x="149" y="196"/>
                  </a:lnTo>
                  <a:lnTo>
                    <a:pt x="159" y="192"/>
                  </a:lnTo>
                  <a:lnTo>
                    <a:pt x="163" y="187"/>
                  </a:lnTo>
                  <a:lnTo>
                    <a:pt x="168" y="187"/>
                  </a:lnTo>
                  <a:lnTo>
                    <a:pt x="173" y="182"/>
                  </a:lnTo>
                  <a:lnTo>
                    <a:pt x="0" y="182"/>
                  </a:lnTo>
                  <a:lnTo>
                    <a:pt x="0" y="169"/>
                  </a:lnTo>
                  <a:lnTo>
                    <a:pt x="159" y="169"/>
                  </a:lnTo>
                  <a:lnTo>
                    <a:pt x="168" y="169"/>
                  </a:lnTo>
                  <a:lnTo>
                    <a:pt x="177" y="169"/>
                  </a:lnTo>
                  <a:lnTo>
                    <a:pt x="177" y="164"/>
                  </a:lnTo>
                  <a:lnTo>
                    <a:pt x="173" y="164"/>
                  </a:lnTo>
                  <a:lnTo>
                    <a:pt x="168" y="164"/>
                  </a:lnTo>
                  <a:lnTo>
                    <a:pt x="159" y="160"/>
                  </a:lnTo>
                  <a:lnTo>
                    <a:pt x="149" y="155"/>
                  </a:lnTo>
                  <a:lnTo>
                    <a:pt x="131" y="151"/>
                  </a:lnTo>
                  <a:lnTo>
                    <a:pt x="121" y="146"/>
                  </a:lnTo>
                  <a:lnTo>
                    <a:pt x="117" y="141"/>
                  </a:lnTo>
                  <a:lnTo>
                    <a:pt x="112" y="141"/>
                  </a:lnTo>
                  <a:lnTo>
                    <a:pt x="107" y="141"/>
                  </a:lnTo>
                  <a:lnTo>
                    <a:pt x="103" y="141"/>
                  </a:lnTo>
                  <a:lnTo>
                    <a:pt x="103" y="137"/>
                  </a:lnTo>
                  <a:lnTo>
                    <a:pt x="98" y="137"/>
                  </a:lnTo>
                  <a:lnTo>
                    <a:pt x="93" y="137"/>
                  </a:lnTo>
                  <a:lnTo>
                    <a:pt x="93" y="132"/>
                  </a:lnTo>
                  <a:lnTo>
                    <a:pt x="89" y="128"/>
                  </a:lnTo>
                  <a:lnTo>
                    <a:pt x="89" y="123"/>
                  </a:lnTo>
                  <a:lnTo>
                    <a:pt x="84" y="119"/>
                  </a:lnTo>
                  <a:lnTo>
                    <a:pt x="84" y="114"/>
                  </a:lnTo>
                  <a:lnTo>
                    <a:pt x="89" y="110"/>
                  </a:lnTo>
                  <a:lnTo>
                    <a:pt x="89" y="105"/>
                  </a:lnTo>
                  <a:lnTo>
                    <a:pt x="89" y="100"/>
                  </a:lnTo>
                  <a:lnTo>
                    <a:pt x="93" y="100"/>
                  </a:lnTo>
                  <a:lnTo>
                    <a:pt x="93" y="96"/>
                  </a:lnTo>
                  <a:lnTo>
                    <a:pt x="98" y="96"/>
                  </a:lnTo>
                  <a:lnTo>
                    <a:pt x="103" y="91"/>
                  </a:lnTo>
                  <a:lnTo>
                    <a:pt x="107" y="91"/>
                  </a:lnTo>
                  <a:lnTo>
                    <a:pt x="112" y="91"/>
                  </a:lnTo>
                  <a:lnTo>
                    <a:pt x="117" y="91"/>
                  </a:lnTo>
                  <a:lnTo>
                    <a:pt x="121" y="91"/>
                  </a:lnTo>
                  <a:lnTo>
                    <a:pt x="126" y="91"/>
                  </a:lnTo>
                  <a:lnTo>
                    <a:pt x="131" y="96"/>
                  </a:lnTo>
                  <a:lnTo>
                    <a:pt x="135" y="96"/>
                  </a:lnTo>
                  <a:lnTo>
                    <a:pt x="140" y="96"/>
                  </a:lnTo>
                  <a:lnTo>
                    <a:pt x="145" y="100"/>
                  </a:lnTo>
                  <a:lnTo>
                    <a:pt x="149" y="100"/>
                  </a:lnTo>
                  <a:lnTo>
                    <a:pt x="154" y="105"/>
                  </a:lnTo>
                  <a:lnTo>
                    <a:pt x="163" y="114"/>
                  </a:lnTo>
                  <a:lnTo>
                    <a:pt x="173" y="119"/>
                  </a:lnTo>
                  <a:lnTo>
                    <a:pt x="177" y="128"/>
                  </a:lnTo>
                  <a:lnTo>
                    <a:pt x="182" y="132"/>
                  </a:lnTo>
                  <a:lnTo>
                    <a:pt x="187" y="137"/>
                  </a:lnTo>
                  <a:lnTo>
                    <a:pt x="191" y="146"/>
                  </a:lnTo>
                  <a:lnTo>
                    <a:pt x="196" y="151"/>
                  </a:lnTo>
                  <a:lnTo>
                    <a:pt x="201" y="155"/>
                  </a:lnTo>
                  <a:lnTo>
                    <a:pt x="205" y="160"/>
                  </a:lnTo>
                  <a:lnTo>
                    <a:pt x="210" y="160"/>
                  </a:lnTo>
                  <a:lnTo>
                    <a:pt x="210" y="164"/>
                  </a:lnTo>
                  <a:lnTo>
                    <a:pt x="215" y="164"/>
                  </a:lnTo>
                  <a:lnTo>
                    <a:pt x="219" y="169"/>
                  </a:lnTo>
                  <a:lnTo>
                    <a:pt x="224" y="169"/>
                  </a:lnTo>
                  <a:lnTo>
                    <a:pt x="229" y="169"/>
                  </a:lnTo>
                  <a:lnTo>
                    <a:pt x="229" y="164"/>
                  </a:lnTo>
                  <a:lnTo>
                    <a:pt x="219" y="151"/>
                  </a:lnTo>
                  <a:lnTo>
                    <a:pt x="210" y="146"/>
                  </a:lnTo>
                  <a:lnTo>
                    <a:pt x="205" y="137"/>
                  </a:lnTo>
                  <a:lnTo>
                    <a:pt x="196" y="128"/>
                  </a:lnTo>
                  <a:lnTo>
                    <a:pt x="191" y="123"/>
                  </a:lnTo>
                  <a:lnTo>
                    <a:pt x="187" y="114"/>
                  </a:lnTo>
                  <a:lnTo>
                    <a:pt x="182" y="105"/>
                  </a:lnTo>
                  <a:lnTo>
                    <a:pt x="177" y="100"/>
                  </a:lnTo>
                  <a:lnTo>
                    <a:pt x="173" y="91"/>
                  </a:lnTo>
                  <a:lnTo>
                    <a:pt x="173" y="87"/>
                  </a:lnTo>
                  <a:lnTo>
                    <a:pt x="173" y="82"/>
                  </a:lnTo>
                  <a:lnTo>
                    <a:pt x="173" y="78"/>
                  </a:lnTo>
                  <a:lnTo>
                    <a:pt x="173" y="73"/>
                  </a:lnTo>
                  <a:lnTo>
                    <a:pt x="173" y="69"/>
                  </a:lnTo>
                  <a:lnTo>
                    <a:pt x="173" y="64"/>
                  </a:lnTo>
                  <a:lnTo>
                    <a:pt x="173" y="59"/>
                  </a:lnTo>
                  <a:lnTo>
                    <a:pt x="173" y="55"/>
                  </a:lnTo>
                  <a:lnTo>
                    <a:pt x="177" y="50"/>
                  </a:lnTo>
                  <a:lnTo>
                    <a:pt x="177" y="46"/>
                  </a:lnTo>
                  <a:lnTo>
                    <a:pt x="182" y="41"/>
                  </a:lnTo>
                  <a:lnTo>
                    <a:pt x="182" y="37"/>
                  </a:lnTo>
                  <a:lnTo>
                    <a:pt x="187" y="32"/>
                  </a:lnTo>
                  <a:lnTo>
                    <a:pt x="191" y="28"/>
                  </a:lnTo>
                  <a:lnTo>
                    <a:pt x="196" y="23"/>
                  </a:lnTo>
                  <a:lnTo>
                    <a:pt x="196" y="18"/>
                  </a:lnTo>
                  <a:lnTo>
                    <a:pt x="201" y="18"/>
                  </a:lnTo>
                  <a:lnTo>
                    <a:pt x="205" y="18"/>
                  </a:lnTo>
                  <a:lnTo>
                    <a:pt x="210" y="14"/>
                  </a:lnTo>
                  <a:lnTo>
                    <a:pt x="215" y="14"/>
                  </a:lnTo>
                  <a:lnTo>
                    <a:pt x="219" y="14"/>
                  </a:lnTo>
                  <a:lnTo>
                    <a:pt x="224" y="14"/>
                  </a:lnTo>
                  <a:lnTo>
                    <a:pt x="229" y="14"/>
                  </a:lnTo>
                  <a:lnTo>
                    <a:pt x="233" y="14"/>
                  </a:lnTo>
                  <a:lnTo>
                    <a:pt x="238" y="18"/>
                  </a:lnTo>
                  <a:lnTo>
                    <a:pt x="243" y="18"/>
                  </a:lnTo>
                  <a:lnTo>
                    <a:pt x="243" y="23"/>
                  </a:lnTo>
                  <a:lnTo>
                    <a:pt x="247" y="23"/>
                  </a:lnTo>
                  <a:lnTo>
                    <a:pt x="247" y="28"/>
                  </a:lnTo>
                  <a:lnTo>
                    <a:pt x="247" y="32"/>
                  </a:lnTo>
                  <a:lnTo>
                    <a:pt x="252" y="32"/>
                  </a:lnTo>
                  <a:lnTo>
                    <a:pt x="252" y="37"/>
                  </a:lnTo>
                  <a:lnTo>
                    <a:pt x="252" y="41"/>
                  </a:lnTo>
                  <a:lnTo>
                    <a:pt x="252" y="46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2" y="59"/>
                  </a:lnTo>
                  <a:lnTo>
                    <a:pt x="252" y="64"/>
                  </a:lnTo>
                  <a:lnTo>
                    <a:pt x="247" y="73"/>
                  </a:lnTo>
                  <a:lnTo>
                    <a:pt x="243" y="87"/>
                  </a:lnTo>
                  <a:lnTo>
                    <a:pt x="243" y="91"/>
                  </a:lnTo>
                  <a:lnTo>
                    <a:pt x="238" y="91"/>
                  </a:lnTo>
                  <a:lnTo>
                    <a:pt x="238" y="96"/>
                  </a:lnTo>
                  <a:lnTo>
                    <a:pt x="238" y="100"/>
                  </a:lnTo>
                  <a:lnTo>
                    <a:pt x="238" y="105"/>
                  </a:lnTo>
                  <a:lnTo>
                    <a:pt x="238" y="110"/>
                  </a:lnTo>
                  <a:lnTo>
                    <a:pt x="233" y="110"/>
                  </a:lnTo>
                  <a:lnTo>
                    <a:pt x="233" y="119"/>
                  </a:lnTo>
                  <a:lnTo>
                    <a:pt x="233" y="123"/>
                  </a:lnTo>
                  <a:lnTo>
                    <a:pt x="233" y="128"/>
                  </a:lnTo>
                  <a:lnTo>
                    <a:pt x="238" y="132"/>
                  </a:lnTo>
                  <a:lnTo>
                    <a:pt x="238" y="137"/>
                  </a:lnTo>
                  <a:lnTo>
                    <a:pt x="238" y="141"/>
                  </a:lnTo>
                  <a:lnTo>
                    <a:pt x="243" y="141"/>
                  </a:lnTo>
                  <a:lnTo>
                    <a:pt x="243" y="146"/>
                  </a:lnTo>
                  <a:lnTo>
                    <a:pt x="243" y="151"/>
                  </a:lnTo>
                  <a:lnTo>
                    <a:pt x="247" y="151"/>
                  </a:lnTo>
                  <a:lnTo>
                    <a:pt x="247" y="155"/>
                  </a:lnTo>
                  <a:lnTo>
                    <a:pt x="252" y="155"/>
                  </a:lnTo>
                  <a:lnTo>
                    <a:pt x="257" y="155"/>
                  </a:lnTo>
                  <a:lnTo>
                    <a:pt x="257" y="160"/>
                  </a:lnTo>
                  <a:lnTo>
                    <a:pt x="261" y="160"/>
                  </a:lnTo>
                  <a:lnTo>
                    <a:pt x="266" y="164"/>
                  </a:lnTo>
                  <a:lnTo>
                    <a:pt x="271" y="164"/>
                  </a:lnTo>
                  <a:lnTo>
                    <a:pt x="271" y="160"/>
                  </a:lnTo>
                  <a:lnTo>
                    <a:pt x="271" y="155"/>
                  </a:lnTo>
                  <a:lnTo>
                    <a:pt x="271" y="146"/>
                  </a:lnTo>
                  <a:lnTo>
                    <a:pt x="271" y="141"/>
                  </a:lnTo>
                  <a:lnTo>
                    <a:pt x="271" y="137"/>
                  </a:lnTo>
                  <a:lnTo>
                    <a:pt x="271" y="132"/>
                  </a:lnTo>
                  <a:lnTo>
                    <a:pt x="275" y="119"/>
                  </a:lnTo>
                  <a:lnTo>
                    <a:pt x="280" y="110"/>
                  </a:lnTo>
                  <a:lnTo>
                    <a:pt x="285" y="96"/>
                  </a:lnTo>
                  <a:lnTo>
                    <a:pt x="294" y="87"/>
                  </a:lnTo>
                  <a:lnTo>
                    <a:pt x="299" y="78"/>
                  </a:lnTo>
                  <a:lnTo>
                    <a:pt x="308" y="69"/>
                  </a:lnTo>
                  <a:lnTo>
                    <a:pt x="313" y="59"/>
                  </a:lnTo>
                  <a:lnTo>
                    <a:pt x="322" y="50"/>
                  </a:lnTo>
                  <a:lnTo>
                    <a:pt x="331" y="46"/>
                  </a:lnTo>
                  <a:lnTo>
                    <a:pt x="336" y="37"/>
                  </a:lnTo>
                  <a:lnTo>
                    <a:pt x="345" y="32"/>
                  </a:lnTo>
                  <a:lnTo>
                    <a:pt x="355" y="28"/>
                  </a:lnTo>
                  <a:lnTo>
                    <a:pt x="364" y="23"/>
                  </a:lnTo>
                  <a:lnTo>
                    <a:pt x="373" y="18"/>
                  </a:lnTo>
                  <a:lnTo>
                    <a:pt x="383" y="14"/>
                  </a:lnTo>
                  <a:lnTo>
                    <a:pt x="392" y="9"/>
                  </a:lnTo>
                  <a:lnTo>
                    <a:pt x="401" y="5"/>
                  </a:lnTo>
                  <a:lnTo>
                    <a:pt x="411" y="5"/>
                  </a:lnTo>
                  <a:lnTo>
                    <a:pt x="420" y="0"/>
                  </a:lnTo>
                  <a:lnTo>
                    <a:pt x="429" y="0"/>
                  </a:lnTo>
                  <a:lnTo>
                    <a:pt x="439" y="0"/>
                  </a:lnTo>
                  <a:lnTo>
                    <a:pt x="448" y="0"/>
                  </a:lnTo>
                  <a:lnTo>
                    <a:pt x="457" y="0"/>
                  </a:lnTo>
                  <a:lnTo>
                    <a:pt x="467" y="0"/>
                  </a:lnTo>
                  <a:lnTo>
                    <a:pt x="476" y="5"/>
                  </a:lnTo>
                  <a:lnTo>
                    <a:pt x="485" y="5"/>
                  </a:lnTo>
                  <a:lnTo>
                    <a:pt x="490" y="9"/>
                  </a:lnTo>
                  <a:lnTo>
                    <a:pt x="499" y="9"/>
                  </a:lnTo>
                  <a:lnTo>
                    <a:pt x="504" y="14"/>
                  </a:lnTo>
                  <a:lnTo>
                    <a:pt x="509" y="18"/>
                  </a:lnTo>
                  <a:lnTo>
                    <a:pt x="513" y="18"/>
                  </a:lnTo>
                  <a:lnTo>
                    <a:pt x="513" y="23"/>
                  </a:lnTo>
                  <a:lnTo>
                    <a:pt x="518" y="23"/>
                  </a:lnTo>
                  <a:lnTo>
                    <a:pt x="518" y="28"/>
                  </a:lnTo>
                  <a:lnTo>
                    <a:pt x="523" y="32"/>
                  </a:lnTo>
                  <a:lnTo>
                    <a:pt x="527" y="32"/>
                  </a:lnTo>
                  <a:lnTo>
                    <a:pt x="527" y="37"/>
                  </a:lnTo>
                  <a:lnTo>
                    <a:pt x="527" y="41"/>
                  </a:lnTo>
                  <a:lnTo>
                    <a:pt x="527" y="46"/>
                  </a:lnTo>
                  <a:lnTo>
                    <a:pt x="527" y="50"/>
                  </a:lnTo>
                  <a:lnTo>
                    <a:pt x="527" y="55"/>
                  </a:lnTo>
                  <a:lnTo>
                    <a:pt x="527" y="59"/>
                  </a:lnTo>
                  <a:lnTo>
                    <a:pt x="523" y="59"/>
                  </a:lnTo>
                  <a:lnTo>
                    <a:pt x="523" y="64"/>
                  </a:lnTo>
                  <a:lnTo>
                    <a:pt x="518" y="64"/>
                  </a:lnTo>
                  <a:lnTo>
                    <a:pt x="518" y="69"/>
                  </a:lnTo>
                  <a:lnTo>
                    <a:pt x="513" y="69"/>
                  </a:lnTo>
                  <a:lnTo>
                    <a:pt x="513" y="73"/>
                  </a:lnTo>
                  <a:lnTo>
                    <a:pt x="509" y="73"/>
                  </a:lnTo>
                  <a:lnTo>
                    <a:pt x="509" y="78"/>
                  </a:lnTo>
                  <a:lnTo>
                    <a:pt x="504" y="78"/>
                  </a:lnTo>
                  <a:lnTo>
                    <a:pt x="499" y="78"/>
                  </a:lnTo>
                  <a:lnTo>
                    <a:pt x="499" y="82"/>
                  </a:lnTo>
                  <a:lnTo>
                    <a:pt x="495" y="82"/>
                  </a:lnTo>
                  <a:lnTo>
                    <a:pt x="490" y="82"/>
                  </a:lnTo>
                  <a:lnTo>
                    <a:pt x="490" y="87"/>
                  </a:lnTo>
                  <a:lnTo>
                    <a:pt x="485" y="87"/>
                  </a:lnTo>
                  <a:lnTo>
                    <a:pt x="481" y="87"/>
                  </a:lnTo>
                  <a:lnTo>
                    <a:pt x="476" y="87"/>
                  </a:lnTo>
                  <a:lnTo>
                    <a:pt x="471" y="87"/>
                  </a:lnTo>
                  <a:lnTo>
                    <a:pt x="471" y="82"/>
                  </a:lnTo>
                  <a:lnTo>
                    <a:pt x="467" y="82"/>
                  </a:lnTo>
                  <a:lnTo>
                    <a:pt x="467" y="78"/>
                  </a:lnTo>
                  <a:lnTo>
                    <a:pt x="462" y="78"/>
                  </a:lnTo>
                  <a:lnTo>
                    <a:pt x="462" y="73"/>
                  </a:lnTo>
                  <a:lnTo>
                    <a:pt x="462" y="69"/>
                  </a:lnTo>
                  <a:lnTo>
                    <a:pt x="462" y="64"/>
                  </a:lnTo>
                  <a:close/>
                  <a:moveTo>
                    <a:pt x="733" y="328"/>
                  </a:moveTo>
                  <a:lnTo>
                    <a:pt x="733" y="328"/>
                  </a:lnTo>
                  <a:lnTo>
                    <a:pt x="728" y="324"/>
                  </a:lnTo>
                  <a:lnTo>
                    <a:pt x="724" y="324"/>
                  </a:lnTo>
                  <a:lnTo>
                    <a:pt x="724" y="319"/>
                  </a:lnTo>
                  <a:lnTo>
                    <a:pt x="719" y="319"/>
                  </a:lnTo>
                  <a:lnTo>
                    <a:pt x="719" y="314"/>
                  </a:lnTo>
                  <a:lnTo>
                    <a:pt x="714" y="310"/>
                  </a:lnTo>
                  <a:lnTo>
                    <a:pt x="710" y="305"/>
                  </a:lnTo>
                  <a:lnTo>
                    <a:pt x="710" y="301"/>
                  </a:lnTo>
                  <a:lnTo>
                    <a:pt x="710" y="296"/>
                  </a:lnTo>
                  <a:lnTo>
                    <a:pt x="705" y="296"/>
                  </a:lnTo>
                  <a:lnTo>
                    <a:pt x="705" y="292"/>
                  </a:lnTo>
                  <a:lnTo>
                    <a:pt x="705" y="287"/>
                  </a:lnTo>
                  <a:lnTo>
                    <a:pt x="705" y="283"/>
                  </a:lnTo>
                  <a:lnTo>
                    <a:pt x="705" y="278"/>
                  </a:lnTo>
                  <a:lnTo>
                    <a:pt x="710" y="278"/>
                  </a:lnTo>
                  <a:lnTo>
                    <a:pt x="710" y="274"/>
                  </a:lnTo>
                  <a:lnTo>
                    <a:pt x="710" y="269"/>
                  </a:lnTo>
                  <a:lnTo>
                    <a:pt x="714" y="264"/>
                  </a:lnTo>
                  <a:lnTo>
                    <a:pt x="719" y="260"/>
                  </a:lnTo>
                  <a:lnTo>
                    <a:pt x="724" y="255"/>
                  </a:lnTo>
                  <a:lnTo>
                    <a:pt x="728" y="255"/>
                  </a:lnTo>
                  <a:lnTo>
                    <a:pt x="733" y="251"/>
                  </a:lnTo>
                  <a:lnTo>
                    <a:pt x="738" y="251"/>
                  </a:lnTo>
                  <a:lnTo>
                    <a:pt x="742" y="251"/>
                  </a:lnTo>
                  <a:lnTo>
                    <a:pt x="752" y="251"/>
                  </a:lnTo>
                  <a:lnTo>
                    <a:pt x="756" y="246"/>
                  </a:lnTo>
                  <a:lnTo>
                    <a:pt x="766" y="251"/>
                  </a:lnTo>
                  <a:lnTo>
                    <a:pt x="770" y="251"/>
                  </a:lnTo>
                  <a:lnTo>
                    <a:pt x="775" y="251"/>
                  </a:lnTo>
                  <a:lnTo>
                    <a:pt x="780" y="251"/>
                  </a:lnTo>
                  <a:lnTo>
                    <a:pt x="784" y="251"/>
                  </a:lnTo>
                  <a:lnTo>
                    <a:pt x="789" y="255"/>
                  </a:lnTo>
                  <a:lnTo>
                    <a:pt x="803" y="260"/>
                  </a:lnTo>
                  <a:lnTo>
                    <a:pt x="822" y="269"/>
                  </a:lnTo>
                  <a:lnTo>
                    <a:pt x="831" y="274"/>
                  </a:lnTo>
                  <a:lnTo>
                    <a:pt x="840" y="278"/>
                  </a:lnTo>
                  <a:lnTo>
                    <a:pt x="850" y="278"/>
                  </a:lnTo>
                  <a:lnTo>
                    <a:pt x="859" y="283"/>
                  </a:lnTo>
                  <a:lnTo>
                    <a:pt x="868" y="283"/>
                  </a:lnTo>
                  <a:lnTo>
                    <a:pt x="878" y="283"/>
                  </a:lnTo>
                  <a:lnTo>
                    <a:pt x="887" y="287"/>
                  </a:lnTo>
                  <a:lnTo>
                    <a:pt x="892" y="283"/>
                  </a:lnTo>
                  <a:lnTo>
                    <a:pt x="901" y="283"/>
                  </a:lnTo>
                  <a:lnTo>
                    <a:pt x="910" y="283"/>
                  </a:lnTo>
                  <a:lnTo>
                    <a:pt x="915" y="278"/>
                  </a:lnTo>
                  <a:lnTo>
                    <a:pt x="924" y="278"/>
                  </a:lnTo>
                  <a:lnTo>
                    <a:pt x="934" y="274"/>
                  </a:lnTo>
                  <a:lnTo>
                    <a:pt x="943" y="269"/>
                  </a:lnTo>
                  <a:lnTo>
                    <a:pt x="948" y="264"/>
                  </a:lnTo>
                  <a:lnTo>
                    <a:pt x="957" y="255"/>
                  </a:lnTo>
                  <a:lnTo>
                    <a:pt x="957" y="264"/>
                  </a:lnTo>
                  <a:lnTo>
                    <a:pt x="952" y="269"/>
                  </a:lnTo>
                  <a:lnTo>
                    <a:pt x="943" y="274"/>
                  </a:lnTo>
                  <a:lnTo>
                    <a:pt x="938" y="283"/>
                  </a:lnTo>
                  <a:lnTo>
                    <a:pt x="929" y="287"/>
                  </a:lnTo>
                  <a:lnTo>
                    <a:pt x="924" y="292"/>
                  </a:lnTo>
                  <a:lnTo>
                    <a:pt x="915" y="296"/>
                  </a:lnTo>
                  <a:lnTo>
                    <a:pt x="906" y="301"/>
                  </a:lnTo>
                  <a:lnTo>
                    <a:pt x="840" y="333"/>
                  </a:lnTo>
                  <a:lnTo>
                    <a:pt x="826" y="337"/>
                  </a:lnTo>
                  <a:lnTo>
                    <a:pt x="817" y="342"/>
                  </a:lnTo>
                  <a:lnTo>
                    <a:pt x="803" y="342"/>
                  </a:lnTo>
                  <a:lnTo>
                    <a:pt x="789" y="346"/>
                  </a:lnTo>
                  <a:lnTo>
                    <a:pt x="780" y="346"/>
                  </a:lnTo>
                  <a:lnTo>
                    <a:pt x="775" y="342"/>
                  </a:lnTo>
                  <a:lnTo>
                    <a:pt x="766" y="342"/>
                  </a:lnTo>
                  <a:lnTo>
                    <a:pt x="761" y="342"/>
                  </a:lnTo>
                  <a:lnTo>
                    <a:pt x="752" y="337"/>
                  </a:lnTo>
                  <a:lnTo>
                    <a:pt x="747" y="337"/>
                  </a:lnTo>
                  <a:lnTo>
                    <a:pt x="742" y="333"/>
                  </a:lnTo>
                  <a:lnTo>
                    <a:pt x="733" y="328"/>
                  </a:lnTo>
                  <a:close/>
                  <a:moveTo>
                    <a:pt x="976" y="50"/>
                  </a:moveTo>
                  <a:lnTo>
                    <a:pt x="980" y="59"/>
                  </a:lnTo>
                  <a:lnTo>
                    <a:pt x="980" y="64"/>
                  </a:lnTo>
                  <a:lnTo>
                    <a:pt x="985" y="69"/>
                  </a:lnTo>
                  <a:lnTo>
                    <a:pt x="985" y="78"/>
                  </a:lnTo>
                  <a:lnTo>
                    <a:pt x="990" y="87"/>
                  </a:lnTo>
                  <a:lnTo>
                    <a:pt x="990" y="91"/>
                  </a:lnTo>
                  <a:lnTo>
                    <a:pt x="990" y="96"/>
                  </a:lnTo>
                  <a:lnTo>
                    <a:pt x="990" y="105"/>
                  </a:lnTo>
                  <a:lnTo>
                    <a:pt x="990" y="119"/>
                  </a:lnTo>
                  <a:lnTo>
                    <a:pt x="990" y="132"/>
                  </a:lnTo>
                  <a:lnTo>
                    <a:pt x="985" y="141"/>
                  </a:lnTo>
                  <a:lnTo>
                    <a:pt x="980" y="155"/>
                  </a:lnTo>
                  <a:lnTo>
                    <a:pt x="966" y="187"/>
                  </a:lnTo>
                  <a:lnTo>
                    <a:pt x="948" y="223"/>
                  </a:lnTo>
                  <a:lnTo>
                    <a:pt x="943" y="233"/>
                  </a:lnTo>
                  <a:lnTo>
                    <a:pt x="938" y="242"/>
                  </a:lnTo>
                  <a:lnTo>
                    <a:pt x="934" y="246"/>
                  </a:lnTo>
                  <a:lnTo>
                    <a:pt x="929" y="255"/>
                  </a:lnTo>
                  <a:lnTo>
                    <a:pt x="920" y="260"/>
                  </a:lnTo>
                  <a:lnTo>
                    <a:pt x="915" y="269"/>
                  </a:lnTo>
                  <a:lnTo>
                    <a:pt x="910" y="274"/>
                  </a:lnTo>
                  <a:lnTo>
                    <a:pt x="906" y="278"/>
                  </a:lnTo>
                  <a:lnTo>
                    <a:pt x="910" y="269"/>
                  </a:lnTo>
                  <a:lnTo>
                    <a:pt x="915" y="260"/>
                  </a:lnTo>
                  <a:lnTo>
                    <a:pt x="920" y="251"/>
                  </a:lnTo>
                  <a:lnTo>
                    <a:pt x="924" y="242"/>
                  </a:lnTo>
                  <a:lnTo>
                    <a:pt x="929" y="237"/>
                  </a:lnTo>
                  <a:lnTo>
                    <a:pt x="929" y="228"/>
                  </a:lnTo>
                  <a:lnTo>
                    <a:pt x="934" y="219"/>
                  </a:lnTo>
                  <a:lnTo>
                    <a:pt x="934" y="210"/>
                  </a:lnTo>
                  <a:lnTo>
                    <a:pt x="934" y="205"/>
                  </a:lnTo>
                  <a:lnTo>
                    <a:pt x="934" y="196"/>
                  </a:lnTo>
                  <a:lnTo>
                    <a:pt x="934" y="187"/>
                  </a:lnTo>
                  <a:lnTo>
                    <a:pt x="929" y="178"/>
                  </a:lnTo>
                  <a:lnTo>
                    <a:pt x="929" y="169"/>
                  </a:lnTo>
                  <a:lnTo>
                    <a:pt x="924" y="160"/>
                  </a:lnTo>
                  <a:lnTo>
                    <a:pt x="920" y="151"/>
                  </a:lnTo>
                  <a:lnTo>
                    <a:pt x="920" y="141"/>
                  </a:lnTo>
                  <a:lnTo>
                    <a:pt x="901" y="110"/>
                  </a:lnTo>
                  <a:lnTo>
                    <a:pt x="901" y="105"/>
                  </a:lnTo>
                  <a:lnTo>
                    <a:pt x="896" y="100"/>
                  </a:lnTo>
                  <a:lnTo>
                    <a:pt x="896" y="96"/>
                  </a:lnTo>
                  <a:lnTo>
                    <a:pt x="896" y="91"/>
                  </a:lnTo>
                  <a:lnTo>
                    <a:pt x="892" y="82"/>
                  </a:lnTo>
                  <a:lnTo>
                    <a:pt x="892" y="78"/>
                  </a:lnTo>
                  <a:lnTo>
                    <a:pt x="892" y="69"/>
                  </a:lnTo>
                  <a:lnTo>
                    <a:pt x="892" y="64"/>
                  </a:lnTo>
                  <a:lnTo>
                    <a:pt x="892" y="59"/>
                  </a:lnTo>
                  <a:lnTo>
                    <a:pt x="896" y="55"/>
                  </a:lnTo>
                  <a:lnTo>
                    <a:pt x="896" y="50"/>
                  </a:lnTo>
                  <a:lnTo>
                    <a:pt x="901" y="46"/>
                  </a:lnTo>
                  <a:lnTo>
                    <a:pt x="901" y="41"/>
                  </a:lnTo>
                  <a:lnTo>
                    <a:pt x="906" y="37"/>
                  </a:lnTo>
                  <a:lnTo>
                    <a:pt x="906" y="32"/>
                  </a:lnTo>
                  <a:lnTo>
                    <a:pt x="910" y="32"/>
                  </a:lnTo>
                  <a:lnTo>
                    <a:pt x="915" y="28"/>
                  </a:lnTo>
                  <a:lnTo>
                    <a:pt x="920" y="28"/>
                  </a:lnTo>
                  <a:lnTo>
                    <a:pt x="924" y="23"/>
                  </a:lnTo>
                  <a:lnTo>
                    <a:pt x="929" y="23"/>
                  </a:lnTo>
                  <a:lnTo>
                    <a:pt x="934" y="23"/>
                  </a:lnTo>
                  <a:lnTo>
                    <a:pt x="938" y="23"/>
                  </a:lnTo>
                  <a:lnTo>
                    <a:pt x="943" y="28"/>
                  </a:lnTo>
                  <a:lnTo>
                    <a:pt x="948" y="28"/>
                  </a:lnTo>
                  <a:lnTo>
                    <a:pt x="952" y="28"/>
                  </a:lnTo>
                  <a:lnTo>
                    <a:pt x="952" y="32"/>
                  </a:lnTo>
                  <a:lnTo>
                    <a:pt x="957" y="32"/>
                  </a:lnTo>
                  <a:lnTo>
                    <a:pt x="962" y="37"/>
                  </a:lnTo>
                  <a:lnTo>
                    <a:pt x="966" y="41"/>
                  </a:lnTo>
                  <a:lnTo>
                    <a:pt x="971" y="46"/>
                  </a:lnTo>
                  <a:lnTo>
                    <a:pt x="976" y="46"/>
                  </a:lnTo>
                  <a:lnTo>
                    <a:pt x="976" y="50"/>
                  </a:lnTo>
                  <a:close/>
                  <a:moveTo>
                    <a:pt x="1004" y="228"/>
                  </a:moveTo>
                  <a:lnTo>
                    <a:pt x="1008" y="228"/>
                  </a:lnTo>
                  <a:lnTo>
                    <a:pt x="1008" y="233"/>
                  </a:lnTo>
                  <a:lnTo>
                    <a:pt x="1008" y="237"/>
                  </a:lnTo>
                  <a:lnTo>
                    <a:pt x="1013" y="237"/>
                  </a:lnTo>
                  <a:lnTo>
                    <a:pt x="1013" y="242"/>
                  </a:lnTo>
                  <a:lnTo>
                    <a:pt x="1013" y="246"/>
                  </a:lnTo>
                  <a:lnTo>
                    <a:pt x="1013" y="251"/>
                  </a:lnTo>
                  <a:lnTo>
                    <a:pt x="1013" y="255"/>
                  </a:lnTo>
                  <a:lnTo>
                    <a:pt x="1008" y="260"/>
                  </a:lnTo>
                  <a:lnTo>
                    <a:pt x="1008" y="264"/>
                  </a:lnTo>
                  <a:lnTo>
                    <a:pt x="1004" y="264"/>
                  </a:lnTo>
                  <a:lnTo>
                    <a:pt x="1004" y="269"/>
                  </a:lnTo>
                  <a:lnTo>
                    <a:pt x="999" y="269"/>
                  </a:lnTo>
                  <a:lnTo>
                    <a:pt x="994" y="269"/>
                  </a:lnTo>
                  <a:lnTo>
                    <a:pt x="994" y="274"/>
                  </a:lnTo>
                  <a:lnTo>
                    <a:pt x="990" y="274"/>
                  </a:lnTo>
                  <a:lnTo>
                    <a:pt x="985" y="274"/>
                  </a:lnTo>
                  <a:lnTo>
                    <a:pt x="980" y="269"/>
                  </a:lnTo>
                  <a:lnTo>
                    <a:pt x="976" y="269"/>
                  </a:lnTo>
                  <a:lnTo>
                    <a:pt x="971" y="269"/>
                  </a:lnTo>
                  <a:lnTo>
                    <a:pt x="971" y="264"/>
                  </a:lnTo>
                  <a:lnTo>
                    <a:pt x="971" y="260"/>
                  </a:lnTo>
                  <a:lnTo>
                    <a:pt x="966" y="260"/>
                  </a:lnTo>
                  <a:lnTo>
                    <a:pt x="966" y="255"/>
                  </a:lnTo>
                  <a:lnTo>
                    <a:pt x="966" y="251"/>
                  </a:lnTo>
                  <a:lnTo>
                    <a:pt x="966" y="246"/>
                  </a:lnTo>
                  <a:lnTo>
                    <a:pt x="966" y="242"/>
                  </a:lnTo>
                  <a:lnTo>
                    <a:pt x="966" y="237"/>
                  </a:lnTo>
                  <a:lnTo>
                    <a:pt x="971" y="233"/>
                  </a:lnTo>
                  <a:lnTo>
                    <a:pt x="971" y="228"/>
                  </a:lnTo>
                  <a:lnTo>
                    <a:pt x="976" y="228"/>
                  </a:lnTo>
                  <a:lnTo>
                    <a:pt x="976" y="223"/>
                  </a:lnTo>
                  <a:lnTo>
                    <a:pt x="980" y="223"/>
                  </a:lnTo>
                  <a:lnTo>
                    <a:pt x="980" y="219"/>
                  </a:lnTo>
                  <a:lnTo>
                    <a:pt x="985" y="219"/>
                  </a:lnTo>
                  <a:lnTo>
                    <a:pt x="990" y="219"/>
                  </a:lnTo>
                  <a:lnTo>
                    <a:pt x="994" y="219"/>
                  </a:lnTo>
                  <a:lnTo>
                    <a:pt x="994" y="223"/>
                  </a:lnTo>
                  <a:lnTo>
                    <a:pt x="999" y="223"/>
                  </a:lnTo>
                  <a:lnTo>
                    <a:pt x="1004" y="223"/>
                  </a:lnTo>
                  <a:lnTo>
                    <a:pt x="1004" y="228"/>
                  </a:lnTo>
                  <a:close/>
                  <a:moveTo>
                    <a:pt x="1106" y="78"/>
                  </a:moveTo>
                  <a:lnTo>
                    <a:pt x="1111" y="73"/>
                  </a:lnTo>
                  <a:lnTo>
                    <a:pt x="1111" y="69"/>
                  </a:lnTo>
                  <a:lnTo>
                    <a:pt x="1111" y="64"/>
                  </a:lnTo>
                  <a:lnTo>
                    <a:pt x="1111" y="59"/>
                  </a:lnTo>
                  <a:lnTo>
                    <a:pt x="1116" y="55"/>
                  </a:lnTo>
                  <a:lnTo>
                    <a:pt x="1116" y="50"/>
                  </a:lnTo>
                  <a:lnTo>
                    <a:pt x="1116" y="46"/>
                  </a:lnTo>
                  <a:lnTo>
                    <a:pt x="1120" y="46"/>
                  </a:lnTo>
                  <a:lnTo>
                    <a:pt x="1120" y="41"/>
                  </a:lnTo>
                  <a:lnTo>
                    <a:pt x="1125" y="41"/>
                  </a:lnTo>
                  <a:lnTo>
                    <a:pt x="1125" y="37"/>
                  </a:lnTo>
                  <a:lnTo>
                    <a:pt x="1130" y="37"/>
                  </a:lnTo>
                  <a:lnTo>
                    <a:pt x="1130" y="32"/>
                  </a:lnTo>
                  <a:lnTo>
                    <a:pt x="1134" y="32"/>
                  </a:lnTo>
                  <a:lnTo>
                    <a:pt x="1139" y="32"/>
                  </a:lnTo>
                  <a:lnTo>
                    <a:pt x="1139" y="28"/>
                  </a:lnTo>
                  <a:lnTo>
                    <a:pt x="1144" y="28"/>
                  </a:lnTo>
                  <a:lnTo>
                    <a:pt x="1148" y="28"/>
                  </a:lnTo>
                  <a:lnTo>
                    <a:pt x="1153" y="28"/>
                  </a:lnTo>
                  <a:lnTo>
                    <a:pt x="1158" y="28"/>
                  </a:lnTo>
                  <a:lnTo>
                    <a:pt x="1176" y="23"/>
                  </a:lnTo>
                  <a:lnTo>
                    <a:pt x="1190" y="23"/>
                  </a:lnTo>
                  <a:lnTo>
                    <a:pt x="1204" y="23"/>
                  </a:lnTo>
                  <a:lnTo>
                    <a:pt x="1218" y="23"/>
                  </a:lnTo>
                  <a:lnTo>
                    <a:pt x="1214" y="82"/>
                  </a:lnTo>
                  <a:lnTo>
                    <a:pt x="1214" y="87"/>
                  </a:lnTo>
                  <a:lnTo>
                    <a:pt x="1214" y="91"/>
                  </a:lnTo>
                  <a:lnTo>
                    <a:pt x="1214" y="96"/>
                  </a:lnTo>
                  <a:lnTo>
                    <a:pt x="1214" y="100"/>
                  </a:lnTo>
                  <a:lnTo>
                    <a:pt x="1209" y="105"/>
                  </a:lnTo>
                  <a:lnTo>
                    <a:pt x="1209" y="110"/>
                  </a:lnTo>
                  <a:lnTo>
                    <a:pt x="1204" y="110"/>
                  </a:lnTo>
                  <a:lnTo>
                    <a:pt x="1200" y="114"/>
                  </a:lnTo>
                  <a:lnTo>
                    <a:pt x="1200" y="119"/>
                  </a:lnTo>
                  <a:lnTo>
                    <a:pt x="1195" y="119"/>
                  </a:lnTo>
                  <a:lnTo>
                    <a:pt x="1190" y="123"/>
                  </a:lnTo>
                  <a:lnTo>
                    <a:pt x="1186" y="123"/>
                  </a:lnTo>
                  <a:lnTo>
                    <a:pt x="1181" y="128"/>
                  </a:lnTo>
                  <a:lnTo>
                    <a:pt x="1172" y="128"/>
                  </a:lnTo>
                  <a:lnTo>
                    <a:pt x="1167" y="132"/>
                  </a:lnTo>
                  <a:lnTo>
                    <a:pt x="1158" y="132"/>
                  </a:lnTo>
                  <a:lnTo>
                    <a:pt x="1162" y="132"/>
                  </a:lnTo>
                  <a:lnTo>
                    <a:pt x="1167" y="137"/>
                  </a:lnTo>
                  <a:lnTo>
                    <a:pt x="1172" y="137"/>
                  </a:lnTo>
                  <a:lnTo>
                    <a:pt x="1176" y="141"/>
                  </a:lnTo>
                  <a:lnTo>
                    <a:pt x="1181" y="146"/>
                  </a:lnTo>
                  <a:lnTo>
                    <a:pt x="1186" y="146"/>
                  </a:lnTo>
                  <a:lnTo>
                    <a:pt x="1190" y="151"/>
                  </a:lnTo>
                  <a:lnTo>
                    <a:pt x="1190" y="155"/>
                  </a:lnTo>
                  <a:lnTo>
                    <a:pt x="1195" y="155"/>
                  </a:lnTo>
                  <a:lnTo>
                    <a:pt x="1195" y="160"/>
                  </a:lnTo>
                  <a:lnTo>
                    <a:pt x="1200" y="164"/>
                  </a:lnTo>
                  <a:lnTo>
                    <a:pt x="1200" y="169"/>
                  </a:lnTo>
                  <a:lnTo>
                    <a:pt x="1204" y="173"/>
                  </a:lnTo>
                  <a:lnTo>
                    <a:pt x="1204" y="178"/>
                  </a:lnTo>
                  <a:lnTo>
                    <a:pt x="1209" y="178"/>
                  </a:lnTo>
                  <a:lnTo>
                    <a:pt x="1209" y="182"/>
                  </a:lnTo>
                  <a:lnTo>
                    <a:pt x="1223" y="255"/>
                  </a:lnTo>
                  <a:lnTo>
                    <a:pt x="1209" y="246"/>
                  </a:lnTo>
                  <a:lnTo>
                    <a:pt x="1195" y="237"/>
                  </a:lnTo>
                  <a:lnTo>
                    <a:pt x="1186" y="233"/>
                  </a:lnTo>
                  <a:lnTo>
                    <a:pt x="1172" y="228"/>
                  </a:lnTo>
                  <a:lnTo>
                    <a:pt x="1158" y="223"/>
                  </a:lnTo>
                  <a:lnTo>
                    <a:pt x="1144" y="223"/>
                  </a:lnTo>
                  <a:lnTo>
                    <a:pt x="1130" y="219"/>
                  </a:lnTo>
                  <a:lnTo>
                    <a:pt x="1116" y="219"/>
                  </a:lnTo>
                  <a:lnTo>
                    <a:pt x="1106" y="223"/>
                  </a:lnTo>
                  <a:lnTo>
                    <a:pt x="1092" y="223"/>
                  </a:lnTo>
                  <a:lnTo>
                    <a:pt x="1083" y="228"/>
                  </a:lnTo>
                  <a:lnTo>
                    <a:pt x="1069" y="237"/>
                  </a:lnTo>
                  <a:lnTo>
                    <a:pt x="1060" y="242"/>
                  </a:lnTo>
                  <a:lnTo>
                    <a:pt x="1046" y="251"/>
                  </a:lnTo>
                  <a:lnTo>
                    <a:pt x="1036" y="260"/>
                  </a:lnTo>
                  <a:lnTo>
                    <a:pt x="1027" y="269"/>
                  </a:lnTo>
                  <a:lnTo>
                    <a:pt x="1027" y="260"/>
                  </a:lnTo>
                  <a:lnTo>
                    <a:pt x="1027" y="251"/>
                  </a:lnTo>
                  <a:lnTo>
                    <a:pt x="1027" y="246"/>
                  </a:lnTo>
                  <a:lnTo>
                    <a:pt x="1027" y="237"/>
                  </a:lnTo>
                  <a:lnTo>
                    <a:pt x="1027" y="233"/>
                  </a:lnTo>
                  <a:lnTo>
                    <a:pt x="1027" y="228"/>
                  </a:lnTo>
                  <a:lnTo>
                    <a:pt x="1027" y="223"/>
                  </a:lnTo>
                  <a:lnTo>
                    <a:pt x="1022" y="223"/>
                  </a:lnTo>
                  <a:lnTo>
                    <a:pt x="1022" y="219"/>
                  </a:lnTo>
                  <a:lnTo>
                    <a:pt x="1018" y="214"/>
                  </a:lnTo>
                  <a:lnTo>
                    <a:pt x="1013" y="214"/>
                  </a:lnTo>
                  <a:lnTo>
                    <a:pt x="1008" y="210"/>
                  </a:lnTo>
                  <a:lnTo>
                    <a:pt x="1004" y="210"/>
                  </a:lnTo>
                  <a:lnTo>
                    <a:pt x="999" y="210"/>
                  </a:lnTo>
                  <a:lnTo>
                    <a:pt x="994" y="210"/>
                  </a:lnTo>
                  <a:lnTo>
                    <a:pt x="985" y="214"/>
                  </a:lnTo>
                  <a:lnTo>
                    <a:pt x="976" y="214"/>
                  </a:lnTo>
                  <a:lnTo>
                    <a:pt x="966" y="219"/>
                  </a:lnTo>
                  <a:lnTo>
                    <a:pt x="976" y="205"/>
                  </a:lnTo>
                  <a:lnTo>
                    <a:pt x="985" y="192"/>
                  </a:lnTo>
                  <a:lnTo>
                    <a:pt x="994" y="182"/>
                  </a:lnTo>
                  <a:lnTo>
                    <a:pt x="1004" y="169"/>
                  </a:lnTo>
                  <a:lnTo>
                    <a:pt x="1008" y="155"/>
                  </a:lnTo>
                  <a:lnTo>
                    <a:pt x="1013" y="146"/>
                  </a:lnTo>
                  <a:lnTo>
                    <a:pt x="1018" y="132"/>
                  </a:lnTo>
                  <a:lnTo>
                    <a:pt x="1018" y="119"/>
                  </a:lnTo>
                  <a:lnTo>
                    <a:pt x="1018" y="114"/>
                  </a:lnTo>
                  <a:lnTo>
                    <a:pt x="1018" y="110"/>
                  </a:lnTo>
                  <a:lnTo>
                    <a:pt x="1018" y="100"/>
                  </a:lnTo>
                  <a:lnTo>
                    <a:pt x="1018" y="96"/>
                  </a:lnTo>
                  <a:lnTo>
                    <a:pt x="1018" y="87"/>
                  </a:lnTo>
                  <a:lnTo>
                    <a:pt x="1018" y="82"/>
                  </a:lnTo>
                  <a:lnTo>
                    <a:pt x="1013" y="78"/>
                  </a:lnTo>
                  <a:lnTo>
                    <a:pt x="1013" y="69"/>
                  </a:lnTo>
                  <a:lnTo>
                    <a:pt x="1008" y="64"/>
                  </a:lnTo>
                  <a:lnTo>
                    <a:pt x="1008" y="55"/>
                  </a:lnTo>
                  <a:lnTo>
                    <a:pt x="1004" y="50"/>
                  </a:lnTo>
                  <a:lnTo>
                    <a:pt x="999" y="46"/>
                  </a:lnTo>
                  <a:lnTo>
                    <a:pt x="994" y="37"/>
                  </a:lnTo>
                  <a:lnTo>
                    <a:pt x="990" y="32"/>
                  </a:lnTo>
                  <a:lnTo>
                    <a:pt x="985" y="23"/>
                  </a:lnTo>
                  <a:lnTo>
                    <a:pt x="980" y="18"/>
                  </a:lnTo>
                  <a:lnTo>
                    <a:pt x="1018" y="23"/>
                  </a:lnTo>
                  <a:lnTo>
                    <a:pt x="1055" y="32"/>
                  </a:lnTo>
                  <a:lnTo>
                    <a:pt x="1060" y="32"/>
                  </a:lnTo>
                  <a:lnTo>
                    <a:pt x="1064" y="32"/>
                  </a:lnTo>
                  <a:lnTo>
                    <a:pt x="1064" y="37"/>
                  </a:lnTo>
                  <a:lnTo>
                    <a:pt x="1069" y="37"/>
                  </a:lnTo>
                  <a:lnTo>
                    <a:pt x="1074" y="37"/>
                  </a:lnTo>
                  <a:lnTo>
                    <a:pt x="1078" y="41"/>
                  </a:lnTo>
                  <a:lnTo>
                    <a:pt x="1083" y="46"/>
                  </a:lnTo>
                  <a:lnTo>
                    <a:pt x="1088" y="50"/>
                  </a:lnTo>
                  <a:lnTo>
                    <a:pt x="1092" y="50"/>
                  </a:lnTo>
                  <a:lnTo>
                    <a:pt x="1097" y="55"/>
                  </a:lnTo>
                  <a:lnTo>
                    <a:pt x="1097" y="59"/>
                  </a:lnTo>
                  <a:lnTo>
                    <a:pt x="1102" y="64"/>
                  </a:lnTo>
                  <a:lnTo>
                    <a:pt x="1102" y="69"/>
                  </a:lnTo>
                  <a:lnTo>
                    <a:pt x="1106" y="73"/>
                  </a:lnTo>
                  <a:lnTo>
                    <a:pt x="1106" y="78"/>
                  </a:lnTo>
                  <a:close/>
                  <a:moveTo>
                    <a:pt x="836" y="460"/>
                  </a:moveTo>
                  <a:lnTo>
                    <a:pt x="831" y="465"/>
                  </a:lnTo>
                  <a:lnTo>
                    <a:pt x="826" y="474"/>
                  </a:lnTo>
                  <a:lnTo>
                    <a:pt x="822" y="478"/>
                  </a:lnTo>
                  <a:lnTo>
                    <a:pt x="817" y="483"/>
                  </a:lnTo>
                  <a:lnTo>
                    <a:pt x="812" y="488"/>
                  </a:lnTo>
                  <a:lnTo>
                    <a:pt x="808" y="492"/>
                  </a:lnTo>
                  <a:lnTo>
                    <a:pt x="803" y="492"/>
                  </a:lnTo>
                  <a:lnTo>
                    <a:pt x="798" y="497"/>
                  </a:lnTo>
                  <a:lnTo>
                    <a:pt x="794" y="497"/>
                  </a:lnTo>
                  <a:lnTo>
                    <a:pt x="789" y="497"/>
                  </a:lnTo>
                  <a:lnTo>
                    <a:pt x="789" y="501"/>
                  </a:lnTo>
                  <a:lnTo>
                    <a:pt x="784" y="501"/>
                  </a:lnTo>
                  <a:lnTo>
                    <a:pt x="780" y="501"/>
                  </a:lnTo>
                  <a:lnTo>
                    <a:pt x="775" y="501"/>
                  </a:lnTo>
                  <a:lnTo>
                    <a:pt x="770" y="501"/>
                  </a:lnTo>
                  <a:lnTo>
                    <a:pt x="770" y="497"/>
                  </a:lnTo>
                  <a:lnTo>
                    <a:pt x="766" y="497"/>
                  </a:lnTo>
                  <a:lnTo>
                    <a:pt x="761" y="497"/>
                  </a:lnTo>
                  <a:lnTo>
                    <a:pt x="761" y="492"/>
                  </a:lnTo>
                  <a:lnTo>
                    <a:pt x="756" y="492"/>
                  </a:lnTo>
                  <a:lnTo>
                    <a:pt x="752" y="492"/>
                  </a:lnTo>
                  <a:lnTo>
                    <a:pt x="752" y="488"/>
                  </a:lnTo>
                  <a:lnTo>
                    <a:pt x="747" y="483"/>
                  </a:lnTo>
                  <a:lnTo>
                    <a:pt x="742" y="483"/>
                  </a:lnTo>
                  <a:lnTo>
                    <a:pt x="742" y="478"/>
                  </a:lnTo>
                  <a:lnTo>
                    <a:pt x="738" y="478"/>
                  </a:lnTo>
                  <a:lnTo>
                    <a:pt x="738" y="474"/>
                  </a:lnTo>
                  <a:lnTo>
                    <a:pt x="733" y="474"/>
                  </a:lnTo>
                  <a:lnTo>
                    <a:pt x="733" y="469"/>
                  </a:lnTo>
                  <a:lnTo>
                    <a:pt x="733" y="465"/>
                  </a:lnTo>
                  <a:lnTo>
                    <a:pt x="733" y="460"/>
                  </a:lnTo>
                  <a:lnTo>
                    <a:pt x="728" y="456"/>
                  </a:lnTo>
                  <a:lnTo>
                    <a:pt x="733" y="451"/>
                  </a:lnTo>
                  <a:lnTo>
                    <a:pt x="733" y="447"/>
                  </a:lnTo>
                  <a:lnTo>
                    <a:pt x="733" y="442"/>
                  </a:lnTo>
                  <a:lnTo>
                    <a:pt x="733" y="437"/>
                  </a:lnTo>
                  <a:lnTo>
                    <a:pt x="738" y="433"/>
                  </a:lnTo>
                  <a:lnTo>
                    <a:pt x="742" y="424"/>
                  </a:lnTo>
                  <a:lnTo>
                    <a:pt x="747" y="419"/>
                  </a:lnTo>
                  <a:lnTo>
                    <a:pt x="752" y="415"/>
                  </a:lnTo>
                  <a:lnTo>
                    <a:pt x="761" y="410"/>
                  </a:lnTo>
                  <a:lnTo>
                    <a:pt x="766" y="401"/>
                  </a:lnTo>
                  <a:lnTo>
                    <a:pt x="770" y="396"/>
                  </a:lnTo>
                  <a:lnTo>
                    <a:pt x="780" y="396"/>
                  </a:lnTo>
                  <a:lnTo>
                    <a:pt x="784" y="392"/>
                  </a:lnTo>
                  <a:lnTo>
                    <a:pt x="798" y="387"/>
                  </a:lnTo>
                  <a:lnTo>
                    <a:pt x="812" y="383"/>
                  </a:lnTo>
                  <a:lnTo>
                    <a:pt x="826" y="374"/>
                  </a:lnTo>
                  <a:lnTo>
                    <a:pt x="845" y="365"/>
                  </a:lnTo>
                  <a:lnTo>
                    <a:pt x="887" y="342"/>
                  </a:lnTo>
                  <a:lnTo>
                    <a:pt x="938" y="301"/>
                  </a:lnTo>
                  <a:lnTo>
                    <a:pt x="910" y="328"/>
                  </a:lnTo>
                  <a:lnTo>
                    <a:pt x="892" y="355"/>
                  </a:lnTo>
                  <a:lnTo>
                    <a:pt x="878" y="378"/>
                  </a:lnTo>
                  <a:lnTo>
                    <a:pt x="868" y="396"/>
                  </a:lnTo>
                  <a:lnTo>
                    <a:pt x="836" y="460"/>
                  </a:lnTo>
                  <a:close/>
                  <a:moveTo>
                    <a:pt x="906" y="506"/>
                  </a:moveTo>
                  <a:lnTo>
                    <a:pt x="901" y="497"/>
                  </a:lnTo>
                  <a:lnTo>
                    <a:pt x="896" y="492"/>
                  </a:lnTo>
                  <a:lnTo>
                    <a:pt x="896" y="483"/>
                  </a:lnTo>
                  <a:lnTo>
                    <a:pt x="896" y="478"/>
                  </a:lnTo>
                  <a:lnTo>
                    <a:pt x="892" y="469"/>
                  </a:lnTo>
                  <a:lnTo>
                    <a:pt x="892" y="465"/>
                  </a:lnTo>
                  <a:lnTo>
                    <a:pt x="892" y="460"/>
                  </a:lnTo>
                  <a:lnTo>
                    <a:pt x="892" y="451"/>
                  </a:lnTo>
                  <a:lnTo>
                    <a:pt x="896" y="437"/>
                  </a:lnTo>
                  <a:lnTo>
                    <a:pt x="896" y="424"/>
                  </a:lnTo>
                  <a:lnTo>
                    <a:pt x="901" y="410"/>
                  </a:lnTo>
                  <a:lnTo>
                    <a:pt x="906" y="396"/>
                  </a:lnTo>
                  <a:lnTo>
                    <a:pt x="910" y="383"/>
                  </a:lnTo>
                  <a:lnTo>
                    <a:pt x="915" y="365"/>
                  </a:lnTo>
                  <a:lnTo>
                    <a:pt x="924" y="351"/>
                  </a:lnTo>
                  <a:lnTo>
                    <a:pt x="934" y="333"/>
                  </a:lnTo>
                  <a:lnTo>
                    <a:pt x="938" y="324"/>
                  </a:lnTo>
                  <a:lnTo>
                    <a:pt x="943" y="314"/>
                  </a:lnTo>
                  <a:lnTo>
                    <a:pt x="948" y="305"/>
                  </a:lnTo>
                  <a:lnTo>
                    <a:pt x="952" y="301"/>
                  </a:lnTo>
                  <a:lnTo>
                    <a:pt x="957" y="292"/>
                  </a:lnTo>
                  <a:lnTo>
                    <a:pt x="966" y="287"/>
                  </a:lnTo>
                  <a:lnTo>
                    <a:pt x="971" y="283"/>
                  </a:lnTo>
                  <a:lnTo>
                    <a:pt x="976" y="278"/>
                  </a:lnTo>
                  <a:lnTo>
                    <a:pt x="971" y="287"/>
                  </a:lnTo>
                  <a:lnTo>
                    <a:pt x="966" y="296"/>
                  </a:lnTo>
                  <a:lnTo>
                    <a:pt x="962" y="305"/>
                  </a:lnTo>
                  <a:lnTo>
                    <a:pt x="957" y="314"/>
                  </a:lnTo>
                  <a:lnTo>
                    <a:pt x="957" y="324"/>
                  </a:lnTo>
                  <a:lnTo>
                    <a:pt x="952" y="333"/>
                  </a:lnTo>
                  <a:lnTo>
                    <a:pt x="952" y="337"/>
                  </a:lnTo>
                  <a:lnTo>
                    <a:pt x="952" y="346"/>
                  </a:lnTo>
                  <a:lnTo>
                    <a:pt x="952" y="355"/>
                  </a:lnTo>
                  <a:lnTo>
                    <a:pt x="952" y="365"/>
                  </a:lnTo>
                  <a:lnTo>
                    <a:pt x="952" y="369"/>
                  </a:lnTo>
                  <a:lnTo>
                    <a:pt x="952" y="378"/>
                  </a:lnTo>
                  <a:lnTo>
                    <a:pt x="952" y="387"/>
                  </a:lnTo>
                  <a:lnTo>
                    <a:pt x="957" y="396"/>
                  </a:lnTo>
                  <a:lnTo>
                    <a:pt x="962" y="406"/>
                  </a:lnTo>
                  <a:lnTo>
                    <a:pt x="962" y="415"/>
                  </a:lnTo>
                  <a:lnTo>
                    <a:pt x="971" y="424"/>
                  </a:lnTo>
                  <a:lnTo>
                    <a:pt x="976" y="433"/>
                  </a:lnTo>
                  <a:lnTo>
                    <a:pt x="980" y="442"/>
                  </a:lnTo>
                  <a:lnTo>
                    <a:pt x="985" y="447"/>
                  </a:lnTo>
                  <a:lnTo>
                    <a:pt x="985" y="451"/>
                  </a:lnTo>
                  <a:lnTo>
                    <a:pt x="985" y="456"/>
                  </a:lnTo>
                  <a:lnTo>
                    <a:pt x="990" y="460"/>
                  </a:lnTo>
                  <a:lnTo>
                    <a:pt x="990" y="465"/>
                  </a:lnTo>
                  <a:lnTo>
                    <a:pt x="990" y="474"/>
                  </a:lnTo>
                  <a:lnTo>
                    <a:pt x="990" y="478"/>
                  </a:lnTo>
                  <a:lnTo>
                    <a:pt x="990" y="488"/>
                  </a:lnTo>
                  <a:lnTo>
                    <a:pt x="990" y="492"/>
                  </a:lnTo>
                  <a:lnTo>
                    <a:pt x="985" y="497"/>
                  </a:lnTo>
                  <a:lnTo>
                    <a:pt x="985" y="501"/>
                  </a:lnTo>
                  <a:lnTo>
                    <a:pt x="985" y="506"/>
                  </a:lnTo>
                  <a:lnTo>
                    <a:pt x="980" y="510"/>
                  </a:lnTo>
                  <a:lnTo>
                    <a:pt x="980" y="515"/>
                  </a:lnTo>
                  <a:lnTo>
                    <a:pt x="976" y="519"/>
                  </a:lnTo>
                  <a:lnTo>
                    <a:pt x="971" y="524"/>
                  </a:lnTo>
                  <a:lnTo>
                    <a:pt x="966" y="524"/>
                  </a:lnTo>
                  <a:lnTo>
                    <a:pt x="966" y="529"/>
                  </a:lnTo>
                  <a:lnTo>
                    <a:pt x="962" y="529"/>
                  </a:lnTo>
                  <a:lnTo>
                    <a:pt x="957" y="529"/>
                  </a:lnTo>
                  <a:lnTo>
                    <a:pt x="952" y="529"/>
                  </a:lnTo>
                  <a:lnTo>
                    <a:pt x="948" y="529"/>
                  </a:lnTo>
                  <a:lnTo>
                    <a:pt x="943" y="529"/>
                  </a:lnTo>
                  <a:lnTo>
                    <a:pt x="938" y="529"/>
                  </a:lnTo>
                  <a:lnTo>
                    <a:pt x="934" y="529"/>
                  </a:lnTo>
                  <a:lnTo>
                    <a:pt x="929" y="524"/>
                  </a:lnTo>
                  <a:lnTo>
                    <a:pt x="924" y="524"/>
                  </a:lnTo>
                  <a:lnTo>
                    <a:pt x="920" y="519"/>
                  </a:lnTo>
                  <a:lnTo>
                    <a:pt x="915" y="515"/>
                  </a:lnTo>
                  <a:lnTo>
                    <a:pt x="910" y="510"/>
                  </a:lnTo>
                  <a:lnTo>
                    <a:pt x="906" y="506"/>
                  </a:lnTo>
                  <a:close/>
                  <a:moveTo>
                    <a:pt x="1186" y="255"/>
                  </a:moveTo>
                  <a:lnTo>
                    <a:pt x="1190" y="260"/>
                  </a:lnTo>
                  <a:lnTo>
                    <a:pt x="1195" y="264"/>
                  </a:lnTo>
                  <a:lnTo>
                    <a:pt x="1200" y="269"/>
                  </a:lnTo>
                  <a:lnTo>
                    <a:pt x="1200" y="274"/>
                  </a:lnTo>
                  <a:lnTo>
                    <a:pt x="1204" y="274"/>
                  </a:lnTo>
                  <a:lnTo>
                    <a:pt x="1204" y="278"/>
                  </a:lnTo>
                  <a:lnTo>
                    <a:pt x="1209" y="278"/>
                  </a:lnTo>
                  <a:lnTo>
                    <a:pt x="1209" y="283"/>
                  </a:lnTo>
                  <a:lnTo>
                    <a:pt x="1209" y="287"/>
                  </a:lnTo>
                  <a:lnTo>
                    <a:pt x="1214" y="287"/>
                  </a:lnTo>
                  <a:lnTo>
                    <a:pt x="1214" y="292"/>
                  </a:lnTo>
                  <a:lnTo>
                    <a:pt x="1214" y="296"/>
                  </a:lnTo>
                  <a:lnTo>
                    <a:pt x="1214" y="301"/>
                  </a:lnTo>
                  <a:lnTo>
                    <a:pt x="1214" y="305"/>
                  </a:lnTo>
                  <a:lnTo>
                    <a:pt x="1214" y="310"/>
                  </a:lnTo>
                  <a:lnTo>
                    <a:pt x="1214" y="314"/>
                  </a:lnTo>
                  <a:lnTo>
                    <a:pt x="1214" y="319"/>
                  </a:lnTo>
                  <a:lnTo>
                    <a:pt x="1209" y="319"/>
                  </a:lnTo>
                  <a:lnTo>
                    <a:pt x="1209" y="324"/>
                  </a:lnTo>
                  <a:lnTo>
                    <a:pt x="1204" y="324"/>
                  </a:lnTo>
                  <a:lnTo>
                    <a:pt x="1204" y="328"/>
                  </a:lnTo>
                  <a:lnTo>
                    <a:pt x="1200" y="328"/>
                  </a:lnTo>
                  <a:lnTo>
                    <a:pt x="1200" y="333"/>
                  </a:lnTo>
                  <a:lnTo>
                    <a:pt x="1195" y="333"/>
                  </a:lnTo>
                  <a:lnTo>
                    <a:pt x="1190" y="333"/>
                  </a:lnTo>
                  <a:lnTo>
                    <a:pt x="1190" y="337"/>
                  </a:lnTo>
                  <a:lnTo>
                    <a:pt x="1186" y="337"/>
                  </a:lnTo>
                  <a:lnTo>
                    <a:pt x="1181" y="337"/>
                  </a:lnTo>
                  <a:lnTo>
                    <a:pt x="1172" y="337"/>
                  </a:lnTo>
                  <a:lnTo>
                    <a:pt x="1167" y="337"/>
                  </a:lnTo>
                  <a:lnTo>
                    <a:pt x="1158" y="337"/>
                  </a:lnTo>
                  <a:lnTo>
                    <a:pt x="1153" y="337"/>
                  </a:lnTo>
                  <a:lnTo>
                    <a:pt x="1148" y="337"/>
                  </a:lnTo>
                  <a:lnTo>
                    <a:pt x="1144" y="337"/>
                  </a:lnTo>
                  <a:lnTo>
                    <a:pt x="1139" y="337"/>
                  </a:lnTo>
                  <a:lnTo>
                    <a:pt x="1134" y="333"/>
                  </a:lnTo>
                  <a:lnTo>
                    <a:pt x="1097" y="319"/>
                  </a:lnTo>
                  <a:lnTo>
                    <a:pt x="1088" y="314"/>
                  </a:lnTo>
                  <a:lnTo>
                    <a:pt x="1078" y="310"/>
                  </a:lnTo>
                  <a:lnTo>
                    <a:pt x="1069" y="305"/>
                  </a:lnTo>
                  <a:lnTo>
                    <a:pt x="1060" y="305"/>
                  </a:lnTo>
                  <a:lnTo>
                    <a:pt x="1050" y="305"/>
                  </a:lnTo>
                  <a:lnTo>
                    <a:pt x="1041" y="301"/>
                  </a:lnTo>
                  <a:lnTo>
                    <a:pt x="1036" y="301"/>
                  </a:lnTo>
                  <a:lnTo>
                    <a:pt x="1027" y="301"/>
                  </a:lnTo>
                  <a:lnTo>
                    <a:pt x="1022" y="305"/>
                  </a:lnTo>
                  <a:lnTo>
                    <a:pt x="1013" y="305"/>
                  </a:lnTo>
                  <a:lnTo>
                    <a:pt x="1004" y="305"/>
                  </a:lnTo>
                  <a:lnTo>
                    <a:pt x="994" y="310"/>
                  </a:lnTo>
                  <a:lnTo>
                    <a:pt x="985" y="314"/>
                  </a:lnTo>
                  <a:lnTo>
                    <a:pt x="980" y="319"/>
                  </a:lnTo>
                  <a:lnTo>
                    <a:pt x="971" y="319"/>
                  </a:lnTo>
                  <a:lnTo>
                    <a:pt x="957" y="328"/>
                  </a:lnTo>
                  <a:lnTo>
                    <a:pt x="971" y="319"/>
                  </a:lnTo>
                  <a:lnTo>
                    <a:pt x="980" y="305"/>
                  </a:lnTo>
                  <a:lnTo>
                    <a:pt x="999" y="296"/>
                  </a:lnTo>
                  <a:lnTo>
                    <a:pt x="1013" y="287"/>
                  </a:lnTo>
                  <a:lnTo>
                    <a:pt x="1050" y="269"/>
                  </a:lnTo>
                  <a:lnTo>
                    <a:pt x="1078" y="255"/>
                  </a:lnTo>
                  <a:lnTo>
                    <a:pt x="1092" y="255"/>
                  </a:lnTo>
                  <a:lnTo>
                    <a:pt x="1106" y="251"/>
                  </a:lnTo>
                  <a:lnTo>
                    <a:pt x="1120" y="246"/>
                  </a:lnTo>
                  <a:lnTo>
                    <a:pt x="1134" y="246"/>
                  </a:lnTo>
                  <a:lnTo>
                    <a:pt x="1139" y="246"/>
                  </a:lnTo>
                  <a:lnTo>
                    <a:pt x="1148" y="246"/>
                  </a:lnTo>
                  <a:lnTo>
                    <a:pt x="1153" y="246"/>
                  </a:lnTo>
                  <a:lnTo>
                    <a:pt x="1162" y="251"/>
                  </a:lnTo>
                  <a:lnTo>
                    <a:pt x="1167" y="251"/>
                  </a:lnTo>
                  <a:lnTo>
                    <a:pt x="1172" y="251"/>
                  </a:lnTo>
                  <a:lnTo>
                    <a:pt x="1181" y="255"/>
                  </a:lnTo>
                  <a:lnTo>
                    <a:pt x="1186" y="255"/>
                  </a:lnTo>
                  <a:close/>
                  <a:moveTo>
                    <a:pt x="1181" y="756"/>
                  </a:moveTo>
                  <a:lnTo>
                    <a:pt x="1176" y="756"/>
                  </a:lnTo>
                  <a:lnTo>
                    <a:pt x="1172" y="756"/>
                  </a:lnTo>
                  <a:lnTo>
                    <a:pt x="1167" y="756"/>
                  </a:lnTo>
                  <a:lnTo>
                    <a:pt x="1162" y="752"/>
                  </a:lnTo>
                  <a:lnTo>
                    <a:pt x="1162" y="747"/>
                  </a:lnTo>
                  <a:lnTo>
                    <a:pt x="1158" y="747"/>
                  </a:lnTo>
                  <a:lnTo>
                    <a:pt x="1158" y="743"/>
                  </a:lnTo>
                  <a:lnTo>
                    <a:pt x="1158" y="738"/>
                  </a:lnTo>
                  <a:lnTo>
                    <a:pt x="1158" y="733"/>
                  </a:lnTo>
                  <a:lnTo>
                    <a:pt x="1158" y="729"/>
                  </a:lnTo>
                  <a:lnTo>
                    <a:pt x="1162" y="729"/>
                  </a:lnTo>
                  <a:lnTo>
                    <a:pt x="1162" y="724"/>
                  </a:lnTo>
                  <a:lnTo>
                    <a:pt x="1162" y="720"/>
                  </a:lnTo>
                  <a:lnTo>
                    <a:pt x="1167" y="715"/>
                  </a:lnTo>
                  <a:lnTo>
                    <a:pt x="1167" y="711"/>
                  </a:lnTo>
                  <a:lnTo>
                    <a:pt x="1172" y="706"/>
                  </a:lnTo>
                  <a:lnTo>
                    <a:pt x="1176" y="702"/>
                  </a:lnTo>
                  <a:lnTo>
                    <a:pt x="1176" y="697"/>
                  </a:lnTo>
                  <a:lnTo>
                    <a:pt x="1181" y="697"/>
                  </a:lnTo>
                  <a:lnTo>
                    <a:pt x="1186" y="692"/>
                  </a:lnTo>
                  <a:lnTo>
                    <a:pt x="1190" y="692"/>
                  </a:lnTo>
                  <a:lnTo>
                    <a:pt x="1190" y="688"/>
                  </a:lnTo>
                  <a:lnTo>
                    <a:pt x="1195" y="688"/>
                  </a:lnTo>
                  <a:lnTo>
                    <a:pt x="1200" y="688"/>
                  </a:lnTo>
                  <a:lnTo>
                    <a:pt x="1204" y="688"/>
                  </a:lnTo>
                  <a:lnTo>
                    <a:pt x="1204" y="692"/>
                  </a:lnTo>
                  <a:lnTo>
                    <a:pt x="1209" y="692"/>
                  </a:lnTo>
                  <a:lnTo>
                    <a:pt x="1214" y="697"/>
                  </a:lnTo>
                  <a:lnTo>
                    <a:pt x="1218" y="702"/>
                  </a:lnTo>
                  <a:lnTo>
                    <a:pt x="1223" y="711"/>
                  </a:lnTo>
                  <a:lnTo>
                    <a:pt x="1228" y="715"/>
                  </a:lnTo>
                  <a:lnTo>
                    <a:pt x="1233" y="724"/>
                  </a:lnTo>
                  <a:lnTo>
                    <a:pt x="1237" y="729"/>
                  </a:lnTo>
                  <a:lnTo>
                    <a:pt x="1237" y="738"/>
                  </a:lnTo>
                  <a:lnTo>
                    <a:pt x="1242" y="743"/>
                  </a:lnTo>
                  <a:lnTo>
                    <a:pt x="1242" y="752"/>
                  </a:lnTo>
                  <a:lnTo>
                    <a:pt x="1242" y="761"/>
                  </a:lnTo>
                  <a:lnTo>
                    <a:pt x="1242" y="770"/>
                  </a:lnTo>
                  <a:lnTo>
                    <a:pt x="1242" y="779"/>
                  </a:lnTo>
                  <a:lnTo>
                    <a:pt x="1242" y="788"/>
                  </a:lnTo>
                  <a:lnTo>
                    <a:pt x="1242" y="797"/>
                  </a:lnTo>
                  <a:lnTo>
                    <a:pt x="1242" y="811"/>
                  </a:lnTo>
                  <a:lnTo>
                    <a:pt x="1237" y="820"/>
                  </a:lnTo>
                  <a:lnTo>
                    <a:pt x="1233" y="829"/>
                  </a:lnTo>
                  <a:lnTo>
                    <a:pt x="1233" y="838"/>
                  </a:lnTo>
                  <a:lnTo>
                    <a:pt x="1228" y="847"/>
                  </a:lnTo>
                  <a:lnTo>
                    <a:pt x="1223" y="856"/>
                  </a:lnTo>
                  <a:lnTo>
                    <a:pt x="1218" y="866"/>
                  </a:lnTo>
                  <a:lnTo>
                    <a:pt x="1209" y="870"/>
                  </a:lnTo>
                  <a:lnTo>
                    <a:pt x="1204" y="879"/>
                  </a:lnTo>
                  <a:lnTo>
                    <a:pt x="1200" y="888"/>
                  </a:lnTo>
                  <a:lnTo>
                    <a:pt x="1190" y="893"/>
                  </a:lnTo>
                  <a:lnTo>
                    <a:pt x="1186" y="902"/>
                  </a:lnTo>
                  <a:lnTo>
                    <a:pt x="1176" y="911"/>
                  </a:lnTo>
                  <a:lnTo>
                    <a:pt x="1167" y="920"/>
                  </a:lnTo>
                  <a:lnTo>
                    <a:pt x="1158" y="925"/>
                  </a:lnTo>
                  <a:lnTo>
                    <a:pt x="1144" y="929"/>
                  </a:lnTo>
                  <a:lnTo>
                    <a:pt x="1134" y="934"/>
                  </a:lnTo>
                  <a:lnTo>
                    <a:pt x="1125" y="938"/>
                  </a:lnTo>
                  <a:lnTo>
                    <a:pt x="1111" y="943"/>
                  </a:lnTo>
                  <a:lnTo>
                    <a:pt x="1106" y="948"/>
                  </a:lnTo>
                  <a:lnTo>
                    <a:pt x="1102" y="948"/>
                  </a:lnTo>
                  <a:lnTo>
                    <a:pt x="1092" y="948"/>
                  </a:lnTo>
                  <a:lnTo>
                    <a:pt x="1088" y="948"/>
                  </a:lnTo>
                  <a:lnTo>
                    <a:pt x="1083" y="948"/>
                  </a:lnTo>
                  <a:lnTo>
                    <a:pt x="1078" y="948"/>
                  </a:lnTo>
                  <a:lnTo>
                    <a:pt x="1078" y="952"/>
                  </a:lnTo>
                  <a:lnTo>
                    <a:pt x="1078" y="957"/>
                  </a:lnTo>
                  <a:lnTo>
                    <a:pt x="1083" y="961"/>
                  </a:lnTo>
                  <a:lnTo>
                    <a:pt x="1088" y="966"/>
                  </a:lnTo>
                  <a:lnTo>
                    <a:pt x="1092" y="970"/>
                  </a:lnTo>
                  <a:lnTo>
                    <a:pt x="1102" y="975"/>
                  </a:lnTo>
                  <a:lnTo>
                    <a:pt x="1106" y="979"/>
                  </a:lnTo>
                  <a:lnTo>
                    <a:pt x="1111" y="979"/>
                  </a:lnTo>
                  <a:lnTo>
                    <a:pt x="1116" y="979"/>
                  </a:lnTo>
                  <a:lnTo>
                    <a:pt x="1120" y="979"/>
                  </a:lnTo>
                  <a:lnTo>
                    <a:pt x="1125" y="979"/>
                  </a:lnTo>
                  <a:lnTo>
                    <a:pt x="1130" y="979"/>
                  </a:lnTo>
                  <a:lnTo>
                    <a:pt x="1134" y="979"/>
                  </a:lnTo>
                  <a:lnTo>
                    <a:pt x="1139" y="979"/>
                  </a:lnTo>
                  <a:lnTo>
                    <a:pt x="1144" y="979"/>
                  </a:lnTo>
                  <a:lnTo>
                    <a:pt x="1144" y="975"/>
                  </a:lnTo>
                  <a:lnTo>
                    <a:pt x="1148" y="975"/>
                  </a:lnTo>
                  <a:lnTo>
                    <a:pt x="1153" y="975"/>
                  </a:lnTo>
                  <a:lnTo>
                    <a:pt x="1167" y="966"/>
                  </a:lnTo>
                  <a:lnTo>
                    <a:pt x="1181" y="961"/>
                  </a:lnTo>
                  <a:lnTo>
                    <a:pt x="1186" y="961"/>
                  </a:lnTo>
                  <a:lnTo>
                    <a:pt x="1190" y="961"/>
                  </a:lnTo>
                  <a:lnTo>
                    <a:pt x="1195" y="961"/>
                  </a:lnTo>
                  <a:lnTo>
                    <a:pt x="1200" y="961"/>
                  </a:lnTo>
                  <a:lnTo>
                    <a:pt x="1204" y="961"/>
                  </a:lnTo>
                  <a:lnTo>
                    <a:pt x="1209" y="966"/>
                  </a:lnTo>
                  <a:lnTo>
                    <a:pt x="1214" y="966"/>
                  </a:lnTo>
                  <a:lnTo>
                    <a:pt x="1218" y="970"/>
                  </a:lnTo>
                  <a:lnTo>
                    <a:pt x="1223" y="975"/>
                  </a:lnTo>
                  <a:lnTo>
                    <a:pt x="1228" y="979"/>
                  </a:lnTo>
                  <a:lnTo>
                    <a:pt x="1228" y="984"/>
                  </a:lnTo>
                  <a:lnTo>
                    <a:pt x="1228" y="989"/>
                  </a:lnTo>
                  <a:lnTo>
                    <a:pt x="1228" y="993"/>
                  </a:lnTo>
                  <a:lnTo>
                    <a:pt x="1233" y="993"/>
                  </a:lnTo>
                  <a:lnTo>
                    <a:pt x="1233" y="998"/>
                  </a:lnTo>
                  <a:lnTo>
                    <a:pt x="1233" y="1002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8" y="1011"/>
                  </a:lnTo>
                  <a:lnTo>
                    <a:pt x="1228" y="1016"/>
                  </a:lnTo>
                  <a:lnTo>
                    <a:pt x="1223" y="1020"/>
                  </a:lnTo>
                  <a:lnTo>
                    <a:pt x="1218" y="1025"/>
                  </a:lnTo>
                  <a:lnTo>
                    <a:pt x="1214" y="1030"/>
                  </a:lnTo>
                  <a:lnTo>
                    <a:pt x="1209" y="1030"/>
                  </a:lnTo>
                  <a:lnTo>
                    <a:pt x="1204" y="1034"/>
                  </a:lnTo>
                  <a:lnTo>
                    <a:pt x="1200" y="1034"/>
                  </a:lnTo>
                  <a:lnTo>
                    <a:pt x="1195" y="1039"/>
                  </a:lnTo>
                  <a:lnTo>
                    <a:pt x="1190" y="1039"/>
                  </a:lnTo>
                  <a:lnTo>
                    <a:pt x="1186" y="1039"/>
                  </a:lnTo>
                  <a:lnTo>
                    <a:pt x="1181" y="1043"/>
                  </a:lnTo>
                  <a:lnTo>
                    <a:pt x="1176" y="1043"/>
                  </a:lnTo>
                  <a:lnTo>
                    <a:pt x="1172" y="1043"/>
                  </a:lnTo>
                  <a:lnTo>
                    <a:pt x="1167" y="1043"/>
                  </a:lnTo>
                  <a:lnTo>
                    <a:pt x="1162" y="1043"/>
                  </a:lnTo>
                  <a:lnTo>
                    <a:pt x="1158" y="1043"/>
                  </a:lnTo>
                  <a:lnTo>
                    <a:pt x="1153" y="1043"/>
                  </a:lnTo>
                  <a:lnTo>
                    <a:pt x="1148" y="1039"/>
                  </a:lnTo>
                  <a:lnTo>
                    <a:pt x="1144" y="1039"/>
                  </a:lnTo>
                  <a:lnTo>
                    <a:pt x="1134" y="1034"/>
                  </a:lnTo>
                  <a:lnTo>
                    <a:pt x="1125" y="1030"/>
                  </a:lnTo>
                  <a:lnTo>
                    <a:pt x="1120" y="1025"/>
                  </a:lnTo>
                  <a:lnTo>
                    <a:pt x="1111" y="1020"/>
                  </a:lnTo>
                  <a:lnTo>
                    <a:pt x="1102" y="1011"/>
                  </a:lnTo>
                  <a:lnTo>
                    <a:pt x="1097" y="1007"/>
                  </a:lnTo>
                  <a:lnTo>
                    <a:pt x="1088" y="998"/>
                  </a:lnTo>
                  <a:lnTo>
                    <a:pt x="1083" y="998"/>
                  </a:lnTo>
                  <a:lnTo>
                    <a:pt x="1083" y="993"/>
                  </a:lnTo>
                  <a:lnTo>
                    <a:pt x="1078" y="989"/>
                  </a:lnTo>
                  <a:lnTo>
                    <a:pt x="1074" y="989"/>
                  </a:lnTo>
                  <a:lnTo>
                    <a:pt x="1078" y="993"/>
                  </a:lnTo>
                  <a:lnTo>
                    <a:pt x="1078" y="998"/>
                  </a:lnTo>
                  <a:lnTo>
                    <a:pt x="1083" y="1002"/>
                  </a:lnTo>
                  <a:lnTo>
                    <a:pt x="1083" y="1007"/>
                  </a:lnTo>
                  <a:lnTo>
                    <a:pt x="1088" y="1011"/>
                  </a:lnTo>
                  <a:lnTo>
                    <a:pt x="1092" y="1016"/>
                  </a:lnTo>
                  <a:lnTo>
                    <a:pt x="1102" y="1030"/>
                  </a:lnTo>
                  <a:lnTo>
                    <a:pt x="1111" y="1039"/>
                  </a:lnTo>
                  <a:lnTo>
                    <a:pt x="1116" y="1043"/>
                  </a:lnTo>
                  <a:lnTo>
                    <a:pt x="1120" y="1048"/>
                  </a:lnTo>
                  <a:lnTo>
                    <a:pt x="1125" y="1052"/>
                  </a:lnTo>
                  <a:lnTo>
                    <a:pt x="1130" y="1052"/>
                  </a:lnTo>
                  <a:lnTo>
                    <a:pt x="1134" y="1057"/>
                  </a:lnTo>
                  <a:lnTo>
                    <a:pt x="1139" y="1061"/>
                  </a:lnTo>
                  <a:lnTo>
                    <a:pt x="1139" y="1066"/>
                  </a:lnTo>
                  <a:lnTo>
                    <a:pt x="1144" y="1070"/>
                  </a:lnTo>
                  <a:lnTo>
                    <a:pt x="1144" y="1075"/>
                  </a:lnTo>
                  <a:lnTo>
                    <a:pt x="1148" y="1075"/>
                  </a:lnTo>
                  <a:lnTo>
                    <a:pt x="1148" y="1080"/>
                  </a:lnTo>
                  <a:lnTo>
                    <a:pt x="1148" y="1084"/>
                  </a:lnTo>
                  <a:lnTo>
                    <a:pt x="1148" y="1089"/>
                  </a:lnTo>
                  <a:lnTo>
                    <a:pt x="1153" y="1093"/>
                  </a:lnTo>
                  <a:lnTo>
                    <a:pt x="1153" y="1098"/>
                  </a:lnTo>
                  <a:lnTo>
                    <a:pt x="1148" y="1102"/>
                  </a:lnTo>
                  <a:lnTo>
                    <a:pt x="1148" y="1107"/>
                  </a:lnTo>
                  <a:lnTo>
                    <a:pt x="1148" y="1111"/>
                  </a:lnTo>
                  <a:lnTo>
                    <a:pt x="1148" y="1116"/>
                  </a:lnTo>
                  <a:lnTo>
                    <a:pt x="1144" y="1121"/>
                  </a:lnTo>
                  <a:lnTo>
                    <a:pt x="1139" y="1125"/>
                  </a:lnTo>
                  <a:lnTo>
                    <a:pt x="1134" y="1125"/>
                  </a:lnTo>
                  <a:lnTo>
                    <a:pt x="1134" y="1130"/>
                  </a:lnTo>
                  <a:lnTo>
                    <a:pt x="1130" y="1130"/>
                  </a:lnTo>
                  <a:lnTo>
                    <a:pt x="1125" y="1130"/>
                  </a:lnTo>
                  <a:lnTo>
                    <a:pt x="1120" y="1130"/>
                  </a:lnTo>
                  <a:lnTo>
                    <a:pt x="1116" y="1130"/>
                  </a:lnTo>
                  <a:lnTo>
                    <a:pt x="1116" y="1125"/>
                  </a:lnTo>
                  <a:lnTo>
                    <a:pt x="1111" y="1125"/>
                  </a:lnTo>
                  <a:lnTo>
                    <a:pt x="1106" y="1121"/>
                  </a:lnTo>
                  <a:lnTo>
                    <a:pt x="1106" y="1116"/>
                  </a:lnTo>
                  <a:lnTo>
                    <a:pt x="1102" y="1116"/>
                  </a:lnTo>
                  <a:lnTo>
                    <a:pt x="1102" y="1111"/>
                  </a:lnTo>
                  <a:lnTo>
                    <a:pt x="1102" y="1107"/>
                  </a:lnTo>
                  <a:lnTo>
                    <a:pt x="1097" y="1107"/>
                  </a:lnTo>
                  <a:lnTo>
                    <a:pt x="1097" y="1102"/>
                  </a:lnTo>
                  <a:lnTo>
                    <a:pt x="1092" y="1084"/>
                  </a:lnTo>
                  <a:lnTo>
                    <a:pt x="1092" y="1080"/>
                  </a:lnTo>
                  <a:lnTo>
                    <a:pt x="1088" y="1075"/>
                  </a:lnTo>
                  <a:lnTo>
                    <a:pt x="1088" y="1070"/>
                  </a:lnTo>
                  <a:lnTo>
                    <a:pt x="1083" y="1066"/>
                  </a:lnTo>
                  <a:lnTo>
                    <a:pt x="1083" y="1057"/>
                  </a:lnTo>
                  <a:lnTo>
                    <a:pt x="1083" y="1048"/>
                  </a:lnTo>
                  <a:lnTo>
                    <a:pt x="1078" y="1043"/>
                  </a:lnTo>
                  <a:lnTo>
                    <a:pt x="1078" y="1039"/>
                  </a:lnTo>
                  <a:lnTo>
                    <a:pt x="1078" y="1034"/>
                  </a:lnTo>
                  <a:lnTo>
                    <a:pt x="1074" y="1034"/>
                  </a:lnTo>
                  <a:lnTo>
                    <a:pt x="1074" y="1048"/>
                  </a:lnTo>
                  <a:lnTo>
                    <a:pt x="1074" y="1061"/>
                  </a:lnTo>
                  <a:lnTo>
                    <a:pt x="1074" y="1216"/>
                  </a:lnTo>
                  <a:lnTo>
                    <a:pt x="1055" y="1216"/>
                  </a:lnTo>
                  <a:lnTo>
                    <a:pt x="1055" y="1039"/>
                  </a:lnTo>
                  <a:lnTo>
                    <a:pt x="1055" y="1043"/>
                  </a:lnTo>
                  <a:lnTo>
                    <a:pt x="1050" y="1052"/>
                  </a:lnTo>
                  <a:lnTo>
                    <a:pt x="1050" y="1057"/>
                  </a:lnTo>
                  <a:lnTo>
                    <a:pt x="1046" y="1061"/>
                  </a:lnTo>
                  <a:lnTo>
                    <a:pt x="1041" y="1066"/>
                  </a:lnTo>
                  <a:lnTo>
                    <a:pt x="1036" y="1075"/>
                  </a:lnTo>
                  <a:lnTo>
                    <a:pt x="1032" y="1080"/>
                  </a:lnTo>
                  <a:lnTo>
                    <a:pt x="1027" y="1084"/>
                  </a:lnTo>
                  <a:lnTo>
                    <a:pt x="1027" y="1089"/>
                  </a:lnTo>
                  <a:lnTo>
                    <a:pt x="1022" y="1089"/>
                  </a:lnTo>
                  <a:lnTo>
                    <a:pt x="1018" y="1089"/>
                  </a:lnTo>
                  <a:lnTo>
                    <a:pt x="1018" y="1093"/>
                  </a:lnTo>
                  <a:lnTo>
                    <a:pt x="1013" y="1093"/>
                  </a:lnTo>
                  <a:lnTo>
                    <a:pt x="1008" y="1093"/>
                  </a:lnTo>
                  <a:lnTo>
                    <a:pt x="1004" y="1093"/>
                  </a:lnTo>
                  <a:lnTo>
                    <a:pt x="999" y="1093"/>
                  </a:lnTo>
                  <a:lnTo>
                    <a:pt x="994" y="1093"/>
                  </a:lnTo>
                  <a:lnTo>
                    <a:pt x="990" y="1089"/>
                  </a:lnTo>
                  <a:lnTo>
                    <a:pt x="985" y="1089"/>
                  </a:lnTo>
                  <a:lnTo>
                    <a:pt x="985" y="1084"/>
                  </a:lnTo>
                  <a:lnTo>
                    <a:pt x="980" y="1080"/>
                  </a:lnTo>
                  <a:lnTo>
                    <a:pt x="980" y="1075"/>
                  </a:lnTo>
                  <a:lnTo>
                    <a:pt x="980" y="1070"/>
                  </a:lnTo>
                  <a:lnTo>
                    <a:pt x="980" y="1066"/>
                  </a:lnTo>
                  <a:lnTo>
                    <a:pt x="980" y="1061"/>
                  </a:lnTo>
                  <a:lnTo>
                    <a:pt x="980" y="1057"/>
                  </a:lnTo>
                  <a:lnTo>
                    <a:pt x="985" y="1057"/>
                  </a:lnTo>
                  <a:lnTo>
                    <a:pt x="985" y="1052"/>
                  </a:lnTo>
                  <a:lnTo>
                    <a:pt x="990" y="1052"/>
                  </a:lnTo>
                  <a:lnTo>
                    <a:pt x="990" y="1048"/>
                  </a:lnTo>
                  <a:lnTo>
                    <a:pt x="1032" y="1030"/>
                  </a:lnTo>
                  <a:lnTo>
                    <a:pt x="1036" y="1025"/>
                  </a:lnTo>
                  <a:lnTo>
                    <a:pt x="1041" y="1025"/>
                  </a:lnTo>
                  <a:lnTo>
                    <a:pt x="1041" y="1020"/>
                  </a:lnTo>
                  <a:lnTo>
                    <a:pt x="1046" y="1020"/>
                  </a:lnTo>
                  <a:lnTo>
                    <a:pt x="1046" y="1016"/>
                  </a:lnTo>
                  <a:lnTo>
                    <a:pt x="1050" y="1016"/>
                  </a:lnTo>
                  <a:lnTo>
                    <a:pt x="1050" y="1011"/>
                  </a:lnTo>
                  <a:lnTo>
                    <a:pt x="1050" y="1007"/>
                  </a:lnTo>
                  <a:lnTo>
                    <a:pt x="1055" y="1007"/>
                  </a:lnTo>
                  <a:lnTo>
                    <a:pt x="1055" y="1002"/>
                  </a:lnTo>
                  <a:lnTo>
                    <a:pt x="1055" y="998"/>
                  </a:lnTo>
                  <a:lnTo>
                    <a:pt x="1055" y="966"/>
                  </a:lnTo>
                  <a:lnTo>
                    <a:pt x="1055" y="961"/>
                  </a:lnTo>
                  <a:lnTo>
                    <a:pt x="1055" y="957"/>
                  </a:lnTo>
                  <a:lnTo>
                    <a:pt x="1055" y="952"/>
                  </a:lnTo>
                  <a:lnTo>
                    <a:pt x="1055" y="948"/>
                  </a:lnTo>
                  <a:lnTo>
                    <a:pt x="1050" y="948"/>
                  </a:lnTo>
                  <a:lnTo>
                    <a:pt x="1050" y="943"/>
                  </a:lnTo>
                  <a:lnTo>
                    <a:pt x="1046" y="943"/>
                  </a:lnTo>
                  <a:lnTo>
                    <a:pt x="1046" y="938"/>
                  </a:lnTo>
                  <a:lnTo>
                    <a:pt x="1041" y="938"/>
                  </a:lnTo>
                  <a:lnTo>
                    <a:pt x="1036" y="934"/>
                  </a:lnTo>
                  <a:lnTo>
                    <a:pt x="1027" y="929"/>
                  </a:lnTo>
                  <a:lnTo>
                    <a:pt x="1013" y="920"/>
                  </a:lnTo>
                  <a:lnTo>
                    <a:pt x="1004" y="911"/>
                  </a:lnTo>
                  <a:lnTo>
                    <a:pt x="994" y="902"/>
                  </a:lnTo>
                  <a:lnTo>
                    <a:pt x="985" y="893"/>
                  </a:lnTo>
                  <a:lnTo>
                    <a:pt x="976" y="879"/>
                  </a:lnTo>
                  <a:lnTo>
                    <a:pt x="971" y="866"/>
                  </a:lnTo>
                  <a:lnTo>
                    <a:pt x="962" y="852"/>
                  </a:lnTo>
                  <a:lnTo>
                    <a:pt x="962" y="847"/>
                  </a:lnTo>
                  <a:lnTo>
                    <a:pt x="957" y="838"/>
                  </a:lnTo>
                  <a:lnTo>
                    <a:pt x="952" y="829"/>
                  </a:lnTo>
                  <a:lnTo>
                    <a:pt x="952" y="820"/>
                  </a:lnTo>
                  <a:lnTo>
                    <a:pt x="952" y="811"/>
                  </a:lnTo>
                  <a:lnTo>
                    <a:pt x="948" y="802"/>
                  </a:lnTo>
                  <a:lnTo>
                    <a:pt x="948" y="793"/>
                  </a:lnTo>
                  <a:lnTo>
                    <a:pt x="948" y="784"/>
                  </a:lnTo>
                  <a:lnTo>
                    <a:pt x="948" y="761"/>
                  </a:lnTo>
                  <a:lnTo>
                    <a:pt x="948" y="743"/>
                  </a:lnTo>
                  <a:lnTo>
                    <a:pt x="952" y="724"/>
                  </a:lnTo>
                  <a:lnTo>
                    <a:pt x="957" y="706"/>
                  </a:lnTo>
                  <a:lnTo>
                    <a:pt x="957" y="683"/>
                  </a:lnTo>
                  <a:lnTo>
                    <a:pt x="966" y="656"/>
                  </a:lnTo>
                  <a:lnTo>
                    <a:pt x="971" y="642"/>
                  </a:lnTo>
                  <a:lnTo>
                    <a:pt x="971" y="633"/>
                  </a:lnTo>
                  <a:lnTo>
                    <a:pt x="980" y="620"/>
                  </a:lnTo>
                  <a:lnTo>
                    <a:pt x="985" y="606"/>
                  </a:lnTo>
                  <a:lnTo>
                    <a:pt x="990" y="592"/>
                  </a:lnTo>
                  <a:lnTo>
                    <a:pt x="999" y="583"/>
                  </a:lnTo>
                  <a:lnTo>
                    <a:pt x="1022" y="551"/>
                  </a:lnTo>
                  <a:lnTo>
                    <a:pt x="1027" y="551"/>
                  </a:lnTo>
                  <a:lnTo>
                    <a:pt x="1027" y="547"/>
                  </a:lnTo>
                  <a:lnTo>
                    <a:pt x="1032" y="542"/>
                  </a:lnTo>
                  <a:lnTo>
                    <a:pt x="1036" y="542"/>
                  </a:lnTo>
                  <a:lnTo>
                    <a:pt x="1036" y="538"/>
                  </a:lnTo>
                  <a:lnTo>
                    <a:pt x="1041" y="538"/>
                  </a:lnTo>
                  <a:lnTo>
                    <a:pt x="1041" y="542"/>
                  </a:lnTo>
                  <a:lnTo>
                    <a:pt x="1036" y="547"/>
                  </a:lnTo>
                  <a:lnTo>
                    <a:pt x="1036" y="551"/>
                  </a:lnTo>
                  <a:lnTo>
                    <a:pt x="1032" y="556"/>
                  </a:lnTo>
                  <a:lnTo>
                    <a:pt x="1027" y="560"/>
                  </a:lnTo>
                  <a:lnTo>
                    <a:pt x="1022" y="565"/>
                  </a:lnTo>
                  <a:lnTo>
                    <a:pt x="1018" y="574"/>
                  </a:lnTo>
                  <a:lnTo>
                    <a:pt x="1013" y="579"/>
                  </a:lnTo>
                  <a:lnTo>
                    <a:pt x="1013" y="583"/>
                  </a:lnTo>
                  <a:lnTo>
                    <a:pt x="1008" y="592"/>
                  </a:lnTo>
                  <a:lnTo>
                    <a:pt x="1008" y="597"/>
                  </a:lnTo>
                  <a:lnTo>
                    <a:pt x="1004" y="601"/>
                  </a:lnTo>
                  <a:lnTo>
                    <a:pt x="999" y="629"/>
                  </a:lnTo>
                  <a:lnTo>
                    <a:pt x="994" y="656"/>
                  </a:lnTo>
                  <a:lnTo>
                    <a:pt x="994" y="688"/>
                  </a:lnTo>
                  <a:lnTo>
                    <a:pt x="994" y="724"/>
                  </a:lnTo>
                  <a:lnTo>
                    <a:pt x="994" y="729"/>
                  </a:lnTo>
                  <a:lnTo>
                    <a:pt x="994" y="733"/>
                  </a:lnTo>
                  <a:lnTo>
                    <a:pt x="990" y="733"/>
                  </a:lnTo>
                  <a:lnTo>
                    <a:pt x="990" y="729"/>
                  </a:lnTo>
                  <a:lnTo>
                    <a:pt x="985" y="729"/>
                  </a:lnTo>
                  <a:lnTo>
                    <a:pt x="971" y="720"/>
                  </a:lnTo>
                  <a:lnTo>
                    <a:pt x="966" y="729"/>
                  </a:lnTo>
                  <a:lnTo>
                    <a:pt x="966" y="743"/>
                  </a:lnTo>
                  <a:lnTo>
                    <a:pt x="966" y="756"/>
                  </a:lnTo>
                  <a:lnTo>
                    <a:pt x="966" y="765"/>
                  </a:lnTo>
                  <a:lnTo>
                    <a:pt x="971" y="779"/>
                  </a:lnTo>
                  <a:lnTo>
                    <a:pt x="971" y="793"/>
                  </a:lnTo>
                  <a:lnTo>
                    <a:pt x="976" y="802"/>
                  </a:lnTo>
                  <a:lnTo>
                    <a:pt x="980" y="815"/>
                  </a:lnTo>
                  <a:lnTo>
                    <a:pt x="990" y="825"/>
                  </a:lnTo>
                  <a:lnTo>
                    <a:pt x="994" y="834"/>
                  </a:lnTo>
                  <a:lnTo>
                    <a:pt x="1004" y="847"/>
                  </a:lnTo>
                  <a:lnTo>
                    <a:pt x="1008" y="856"/>
                  </a:lnTo>
                  <a:lnTo>
                    <a:pt x="1022" y="861"/>
                  </a:lnTo>
                  <a:lnTo>
                    <a:pt x="1032" y="870"/>
                  </a:lnTo>
                  <a:lnTo>
                    <a:pt x="1041" y="875"/>
                  </a:lnTo>
                  <a:lnTo>
                    <a:pt x="1050" y="884"/>
                  </a:lnTo>
                  <a:lnTo>
                    <a:pt x="1055" y="884"/>
                  </a:lnTo>
                  <a:lnTo>
                    <a:pt x="1055" y="879"/>
                  </a:lnTo>
                  <a:lnTo>
                    <a:pt x="1060" y="879"/>
                  </a:lnTo>
                  <a:lnTo>
                    <a:pt x="1055" y="879"/>
                  </a:lnTo>
                  <a:lnTo>
                    <a:pt x="1055" y="875"/>
                  </a:lnTo>
                  <a:lnTo>
                    <a:pt x="1050" y="856"/>
                  </a:lnTo>
                  <a:lnTo>
                    <a:pt x="1046" y="843"/>
                  </a:lnTo>
                  <a:lnTo>
                    <a:pt x="1046" y="825"/>
                  </a:lnTo>
                  <a:lnTo>
                    <a:pt x="1046" y="806"/>
                  </a:lnTo>
                  <a:lnTo>
                    <a:pt x="1046" y="788"/>
                  </a:lnTo>
                  <a:lnTo>
                    <a:pt x="1046" y="774"/>
                  </a:lnTo>
                  <a:lnTo>
                    <a:pt x="1050" y="756"/>
                  </a:lnTo>
                  <a:lnTo>
                    <a:pt x="1055" y="738"/>
                  </a:lnTo>
                  <a:lnTo>
                    <a:pt x="1060" y="729"/>
                  </a:lnTo>
                  <a:lnTo>
                    <a:pt x="1064" y="715"/>
                  </a:lnTo>
                  <a:lnTo>
                    <a:pt x="1074" y="706"/>
                  </a:lnTo>
                  <a:lnTo>
                    <a:pt x="1083" y="692"/>
                  </a:lnTo>
                  <a:lnTo>
                    <a:pt x="1116" y="652"/>
                  </a:lnTo>
                  <a:lnTo>
                    <a:pt x="1130" y="642"/>
                  </a:lnTo>
                  <a:lnTo>
                    <a:pt x="1144" y="629"/>
                  </a:lnTo>
                  <a:lnTo>
                    <a:pt x="1148" y="624"/>
                  </a:lnTo>
                  <a:lnTo>
                    <a:pt x="1158" y="615"/>
                  </a:lnTo>
                  <a:lnTo>
                    <a:pt x="1162" y="611"/>
                  </a:lnTo>
                  <a:lnTo>
                    <a:pt x="1167" y="601"/>
                  </a:lnTo>
                  <a:lnTo>
                    <a:pt x="1167" y="597"/>
                  </a:lnTo>
                  <a:lnTo>
                    <a:pt x="1172" y="597"/>
                  </a:lnTo>
                  <a:lnTo>
                    <a:pt x="1167" y="597"/>
                  </a:lnTo>
                  <a:lnTo>
                    <a:pt x="1162" y="597"/>
                  </a:lnTo>
                  <a:lnTo>
                    <a:pt x="1162" y="601"/>
                  </a:lnTo>
                  <a:lnTo>
                    <a:pt x="1158" y="601"/>
                  </a:lnTo>
                  <a:lnTo>
                    <a:pt x="1144" y="611"/>
                  </a:lnTo>
                  <a:lnTo>
                    <a:pt x="1139" y="615"/>
                  </a:lnTo>
                  <a:lnTo>
                    <a:pt x="1120" y="620"/>
                  </a:lnTo>
                  <a:lnTo>
                    <a:pt x="1097" y="624"/>
                  </a:lnTo>
                  <a:lnTo>
                    <a:pt x="1097" y="629"/>
                  </a:lnTo>
                  <a:lnTo>
                    <a:pt x="1092" y="629"/>
                  </a:lnTo>
                  <a:lnTo>
                    <a:pt x="1088" y="633"/>
                  </a:lnTo>
                  <a:lnTo>
                    <a:pt x="1083" y="633"/>
                  </a:lnTo>
                  <a:lnTo>
                    <a:pt x="1083" y="638"/>
                  </a:lnTo>
                  <a:lnTo>
                    <a:pt x="1078" y="638"/>
                  </a:lnTo>
                  <a:lnTo>
                    <a:pt x="1078" y="642"/>
                  </a:lnTo>
                  <a:lnTo>
                    <a:pt x="1074" y="642"/>
                  </a:lnTo>
                  <a:lnTo>
                    <a:pt x="1074" y="647"/>
                  </a:lnTo>
                  <a:lnTo>
                    <a:pt x="1069" y="652"/>
                  </a:lnTo>
                  <a:lnTo>
                    <a:pt x="1069" y="656"/>
                  </a:lnTo>
                  <a:lnTo>
                    <a:pt x="1069" y="661"/>
                  </a:lnTo>
                  <a:lnTo>
                    <a:pt x="1069" y="665"/>
                  </a:lnTo>
                  <a:lnTo>
                    <a:pt x="1064" y="665"/>
                  </a:lnTo>
                  <a:lnTo>
                    <a:pt x="1064" y="670"/>
                  </a:lnTo>
                  <a:lnTo>
                    <a:pt x="1064" y="674"/>
                  </a:lnTo>
                  <a:lnTo>
                    <a:pt x="1060" y="674"/>
                  </a:lnTo>
                  <a:lnTo>
                    <a:pt x="1055" y="674"/>
                  </a:lnTo>
                  <a:lnTo>
                    <a:pt x="1050" y="674"/>
                  </a:lnTo>
                  <a:lnTo>
                    <a:pt x="1050" y="670"/>
                  </a:lnTo>
                  <a:lnTo>
                    <a:pt x="1050" y="665"/>
                  </a:lnTo>
                  <a:lnTo>
                    <a:pt x="1046" y="661"/>
                  </a:lnTo>
                  <a:lnTo>
                    <a:pt x="1046" y="656"/>
                  </a:lnTo>
                  <a:lnTo>
                    <a:pt x="1046" y="652"/>
                  </a:lnTo>
                  <a:lnTo>
                    <a:pt x="1046" y="642"/>
                  </a:lnTo>
                  <a:lnTo>
                    <a:pt x="1046" y="638"/>
                  </a:lnTo>
                  <a:lnTo>
                    <a:pt x="1046" y="633"/>
                  </a:lnTo>
                  <a:lnTo>
                    <a:pt x="1046" y="624"/>
                  </a:lnTo>
                  <a:lnTo>
                    <a:pt x="1046" y="620"/>
                  </a:lnTo>
                  <a:lnTo>
                    <a:pt x="1050" y="611"/>
                  </a:lnTo>
                  <a:lnTo>
                    <a:pt x="1050" y="606"/>
                  </a:lnTo>
                  <a:lnTo>
                    <a:pt x="1055" y="597"/>
                  </a:lnTo>
                  <a:lnTo>
                    <a:pt x="1055" y="592"/>
                  </a:lnTo>
                  <a:lnTo>
                    <a:pt x="1060" y="588"/>
                  </a:lnTo>
                  <a:lnTo>
                    <a:pt x="1064" y="583"/>
                  </a:lnTo>
                  <a:lnTo>
                    <a:pt x="1069" y="579"/>
                  </a:lnTo>
                  <a:lnTo>
                    <a:pt x="1069" y="574"/>
                  </a:lnTo>
                  <a:lnTo>
                    <a:pt x="1074" y="570"/>
                  </a:lnTo>
                  <a:lnTo>
                    <a:pt x="1078" y="565"/>
                  </a:lnTo>
                  <a:lnTo>
                    <a:pt x="1083" y="565"/>
                  </a:lnTo>
                  <a:lnTo>
                    <a:pt x="1088" y="560"/>
                  </a:lnTo>
                  <a:lnTo>
                    <a:pt x="1092" y="556"/>
                  </a:lnTo>
                  <a:lnTo>
                    <a:pt x="1125" y="547"/>
                  </a:lnTo>
                  <a:lnTo>
                    <a:pt x="1134" y="538"/>
                  </a:lnTo>
                  <a:lnTo>
                    <a:pt x="1148" y="529"/>
                  </a:lnTo>
                  <a:lnTo>
                    <a:pt x="1158" y="519"/>
                  </a:lnTo>
                  <a:lnTo>
                    <a:pt x="1162" y="510"/>
                  </a:lnTo>
                  <a:lnTo>
                    <a:pt x="1167" y="501"/>
                  </a:lnTo>
                  <a:lnTo>
                    <a:pt x="1172" y="497"/>
                  </a:lnTo>
                  <a:lnTo>
                    <a:pt x="1176" y="492"/>
                  </a:lnTo>
                  <a:lnTo>
                    <a:pt x="1176" y="488"/>
                  </a:lnTo>
                  <a:lnTo>
                    <a:pt x="1181" y="478"/>
                  </a:lnTo>
                  <a:lnTo>
                    <a:pt x="1181" y="474"/>
                  </a:lnTo>
                  <a:lnTo>
                    <a:pt x="1181" y="465"/>
                  </a:lnTo>
                  <a:lnTo>
                    <a:pt x="1186" y="460"/>
                  </a:lnTo>
                  <a:lnTo>
                    <a:pt x="1181" y="456"/>
                  </a:lnTo>
                  <a:lnTo>
                    <a:pt x="1181" y="451"/>
                  </a:lnTo>
                  <a:lnTo>
                    <a:pt x="1181" y="447"/>
                  </a:lnTo>
                  <a:lnTo>
                    <a:pt x="1176" y="442"/>
                  </a:lnTo>
                  <a:lnTo>
                    <a:pt x="1176" y="437"/>
                  </a:lnTo>
                  <a:lnTo>
                    <a:pt x="1176" y="433"/>
                  </a:lnTo>
                  <a:lnTo>
                    <a:pt x="1172" y="428"/>
                  </a:lnTo>
                  <a:lnTo>
                    <a:pt x="1167" y="424"/>
                  </a:lnTo>
                  <a:lnTo>
                    <a:pt x="1162" y="419"/>
                  </a:lnTo>
                  <a:lnTo>
                    <a:pt x="1162" y="415"/>
                  </a:lnTo>
                  <a:lnTo>
                    <a:pt x="1158" y="410"/>
                  </a:lnTo>
                  <a:lnTo>
                    <a:pt x="1153" y="410"/>
                  </a:lnTo>
                  <a:lnTo>
                    <a:pt x="1148" y="406"/>
                  </a:lnTo>
                  <a:lnTo>
                    <a:pt x="1144" y="406"/>
                  </a:lnTo>
                  <a:lnTo>
                    <a:pt x="1144" y="401"/>
                  </a:lnTo>
                  <a:lnTo>
                    <a:pt x="1139" y="401"/>
                  </a:lnTo>
                  <a:lnTo>
                    <a:pt x="1134" y="396"/>
                  </a:lnTo>
                  <a:lnTo>
                    <a:pt x="1130" y="396"/>
                  </a:lnTo>
                  <a:lnTo>
                    <a:pt x="1125" y="396"/>
                  </a:lnTo>
                  <a:lnTo>
                    <a:pt x="1120" y="392"/>
                  </a:lnTo>
                  <a:lnTo>
                    <a:pt x="1116" y="392"/>
                  </a:lnTo>
                  <a:lnTo>
                    <a:pt x="1111" y="392"/>
                  </a:lnTo>
                  <a:lnTo>
                    <a:pt x="1106" y="392"/>
                  </a:lnTo>
                  <a:lnTo>
                    <a:pt x="1102" y="392"/>
                  </a:lnTo>
                  <a:lnTo>
                    <a:pt x="1097" y="392"/>
                  </a:lnTo>
                  <a:lnTo>
                    <a:pt x="1088" y="392"/>
                  </a:lnTo>
                  <a:lnTo>
                    <a:pt x="1083" y="392"/>
                  </a:lnTo>
                  <a:lnTo>
                    <a:pt x="1078" y="392"/>
                  </a:lnTo>
                  <a:lnTo>
                    <a:pt x="1074" y="392"/>
                  </a:lnTo>
                  <a:lnTo>
                    <a:pt x="1069" y="396"/>
                  </a:lnTo>
                  <a:lnTo>
                    <a:pt x="1064" y="396"/>
                  </a:lnTo>
                  <a:lnTo>
                    <a:pt x="1060" y="396"/>
                  </a:lnTo>
                  <a:lnTo>
                    <a:pt x="1060" y="401"/>
                  </a:lnTo>
                  <a:lnTo>
                    <a:pt x="1055" y="401"/>
                  </a:lnTo>
                  <a:lnTo>
                    <a:pt x="1050" y="406"/>
                  </a:lnTo>
                  <a:lnTo>
                    <a:pt x="1050" y="410"/>
                  </a:lnTo>
                  <a:lnTo>
                    <a:pt x="1050" y="415"/>
                  </a:lnTo>
                  <a:lnTo>
                    <a:pt x="1046" y="419"/>
                  </a:lnTo>
                  <a:lnTo>
                    <a:pt x="1046" y="424"/>
                  </a:lnTo>
                  <a:lnTo>
                    <a:pt x="1046" y="428"/>
                  </a:lnTo>
                  <a:lnTo>
                    <a:pt x="1046" y="433"/>
                  </a:lnTo>
                  <a:lnTo>
                    <a:pt x="1046" y="437"/>
                  </a:lnTo>
                  <a:lnTo>
                    <a:pt x="1046" y="442"/>
                  </a:lnTo>
                  <a:lnTo>
                    <a:pt x="1046" y="447"/>
                  </a:lnTo>
                  <a:lnTo>
                    <a:pt x="1050" y="451"/>
                  </a:lnTo>
                  <a:lnTo>
                    <a:pt x="1050" y="456"/>
                  </a:lnTo>
                  <a:lnTo>
                    <a:pt x="1055" y="460"/>
                  </a:lnTo>
                  <a:lnTo>
                    <a:pt x="1060" y="460"/>
                  </a:lnTo>
                  <a:lnTo>
                    <a:pt x="1060" y="465"/>
                  </a:lnTo>
                  <a:lnTo>
                    <a:pt x="1064" y="465"/>
                  </a:lnTo>
                  <a:lnTo>
                    <a:pt x="1069" y="465"/>
                  </a:lnTo>
                  <a:lnTo>
                    <a:pt x="1069" y="469"/>
                  </a:lnTo>
                  <a:lnTo>
                    <a:pt x="1074" y="469"/>
                  </a:lnTo>
                  <a:lnTo>
                    <a:pt x="1078" y="469"/>
                  </a:lnTo>
                  <a:lnTo>
                    <a:pt x="1083" y="469"/>
                  </a:lnTo>
                  <a:lnTo>
                    <a:pt x="1088" y="469"/>
                  </a:lnTo>
                  <a:lnTo>
                    <a:pt x="1092" y="469"/>
                  </a:lnTo>
                  <a:lnTo>
                    <a:pt x="1097" y="469"/>
                  </a:lnTo>
                  <a:lnTo>
                    <a:pt x="1097" y="465"/>
                  </a:lnTo>
                  <a:lnTo>
                    <a:pt x="1102" y="465"/>
                  </a:lnTo>
                  <a:lnTo>
                    <a:pt x="1106" y="465"/>
                  </a:lnTo>
                  <a:lnTo>
                    <a:pt x="1106" y="460"/>
                  </a:lnTo>
                  <a:lnTo>
                    <a:pt x="1111" y="460"/>
                  </a:lnTo>
                  <a:lnTo>
                    <a:pt x="1111" y="456"/>
                  </a:lnTo>
                  <a:lnTo>
                    <a:pt x="1116" y="451"/>
                  </a:lnTo>
                  <a:lnTo>
                    <a:pt x="1116" y="447"/>
                  </a:lnTo>
                  <a:lnTo>
                    <a:pt x="1116" y="442"/>
                  </a:lnTo>
                  <a:lnTo>
                    <a:pt x="1116" y="437"/>
                  </a:lnTo>
                  <a:lnTo>
                    <a:pt x="1120" y="437"/>
                  </a:lnTo>
                  <a:lnTo>
                    <a:pt x="1120" y="442"/>
                  </a:lnTo>
                  <a:lnTo>
                    <a:pt x="1125" y="442"/>
                  </a:lnTo>
                  <a:lnTo>
                    <a:pt x="1125" y="447"/>
                  </a:lnTo>
                  <a:lnTo>
                    <a:pt x="1130" y="451"/>
                  </a:lnTo>
                  <a:lnTo>
                    <a:pt x="1130" y="456"/>
                  </a:lnTo>
                  <a:lnTo>
                    <a:pt x="1130" y="460"/>
                  </a:lnTo>
                  <a:lnTo>
                    <a:pt x="1134" y="460"/>
                  </a:lnTo>
                  <a:lnTo>
                    <a:pt x="1134" y="465"/>
                  </a:lnTo>
                  <a:lnTo>
                    <a:pt x="1134" y="469"/>
                  </a:lnTo>
                  <a:lnTo>
                    <a:pt x="1134" y="474"/>
                  </a:lnTo>
                  <a:lnTo>
                    <a:pt x="1134" y="478"/>
                  </a:lnTo>
                  <a:lnTo>
                    <a:pt x="1134" y="483"/>
                  </a:lnTo>
                  <a:lnTo>
                    <a:pt x="1134" y="488"/>
                  </a:lnTo>
                  <a:lnTo>
                    <a:pt x="1134" y="492"/>
                  </a:lnTo>
                  <a:lnTo>
                    <a:pt x="1134" y="497"/>
                  </a:lnTo>
                  <a:lnTo>
                    <a:pt x="1130" y="501"/>
                  </a:lnTo>
                  <a:lnTo>
                    <a:pt x="1130" y="506"/>
                  </a:lnTo>
                  <a:lnTo>
                    <a:pt x="1125" y="506"/>
                  </a:lnTo>
                  <a:lnTo>
                    <a:pt x="1125" y="510"/>
                  </a:lnTo>
                  <a:lnTo>
                    <a:pt x="1120" y="510"/>
                  </a:lnTo>
                  <a:lnTo>
                    <a:pt x="1120" y="515"/>
                  </a:lnTo>
                  <a:lnTo>
                    <a:pt x="1116" y="515"/>
                  </a:lnTo>
                  <a:lnTo>
                    <a:pt x="1111" y="515"/>
                  </a:lnTo>
                  <a:lnTo>
                    <a:pt x="1111" y="519"/>
                  </a:lnTo>
                  <a:lnTo>
                    <a:pt x="1106" y="519"/>
                  </a:lnTo>
                  <a:lnTo>
                    <a:pt x="1102" y="519"/>
                  </a:lnTo>
                  <a:lnTo>
                    <a:pt x="1097" y="515"/>
                  </a:lnTo>
                  <a:lnTo>
                    <a:pt x="1092" y="515"/>
                  </a:lnTo>
                  <a:lnTo>
                    <a:pt x="1088" y="515"/>
                  </a:lnTo>
                  <a:lnTo>
                    <a:pt x="1083" y="515"/>
                  </a:lnTo>
                  <a:lnTo>
                    <a:pt x="1078" y="510"/>
                  </a:lnTo>
                  <a:lnTo>
                    <a:pt x="1074" y="510"/>
                  </a:lnTo>
                  <a:lnTo>
                    <a:pt x="1069" y="506"/>
                  </a:lnTo>
                  <a:lnTo>
                    <a:pt x="1050" y="478"/>
                  </a:lnTo>
                  <a:lnTo>
                    <a:pt x="1041" y="469"/>
                  </a:lnTo>
                  <a:lnTo>
                    <a:pt x="1032" y="456"/>
                  </a:lnTo>
                  <a:lnTo>
                    <a:pt x="1027" y="437"/>
                  </a:lnTo>
                  <a:lnTo>
                    <a:pt x="1018" y="424"/>
                  </a:lnTo>
                  <a:lnTo>
                    <a:pt x="1018" y="419"/>
                  </a:lnTo>
                  <a:lnTo>
                    <a:pt x="1018" y="415"/>
                  </a:lnTo>
                  <a:lnTo>
                    <a:pt x="1018" y="410"/>
                  </a:lnTo>
                  <a:lnTo>
                    <a:pt x="1013" y="406"/>
                  </a:lnTo>
                  <a:lnTo>
                    <a:pt x="1013" y="401"/>
                  </a:lnTo>
                  <a:lnTo>
                    <a:pt x="1013" y="396"/>
                  </a:lnTo>
                  <a:lnTo>
                    <a:pt x="1013" y="392"/>
                  </a:lnTo>
                  <a:lnTo>
                    <a:pt x="1013" y="387"/>
                  </a:lnTo>
                  <a:lnTo>
                    <a:pt x="1013" y="383"/>
                  </a:lnTo>
                  <a:lnTo>
                    <a:pt x="1018" y="378"/>
                  </a:lnTo>
                  <a:lnTo>
                    <a:pt x="1018" y="374"/>
                  </a:lnTo>
                  <a:lnTo>
                    <a:pt x="1022" y="369"/>
                  </a:lnTo>
                  <a:lnTo>
                    <a:pt x="1022" y="365"/>
                  </a:lnTo>
                  <a:lnTo>
                    <a:pt x="1027" y="365"/>
                  </a:lnTo>
                  <a:lnTo>
                    <a:pt x="1027" y="360"/>
                  </a:lnTo>
                  <a:lnTo>
                    <a:pt x="1032" y="360"/>
                  </a:lnTo>
                  <a:lnTo>
                    <a:pt x="1036" y="355"/>
                  </a:lnTo>
                  <a:lnTo>
                    <a:pt x="1041" y="355"/>
                  </a:lnTo>
                  <a:lnTo>
                    <a:pt x="1046" y="351"/>
                  </a:lnTo>
                  <a:lnTo>
                    <a:pt x="1050" y="351"/>
                  </a:lnTo>
                  <a:lnTo>
                    <a:pt x="1055" y="351"/>
                  </a:lnTo>
                  <a:lnTo>
                    <a:pt x="1060" y="351"/>
                  </a:lnTo>
                  <a:lnTo>
                    <a:pt x="1064" y="351"/>
                  </a:lnTo>
                  <a:lnTo>
                    <a:pt x="1069" y="351"/>
                  </a:lnTo>
                  <a:lnTo>
                    <a:pt x="1074" y="351"/>
                  </a:lnTo>
                  <a:lnTo>
                    <a:pt x="1078" y="351"/>
                  </a:lnTo>
                  <a:lnTo>
                    <a:pt x="1083" y="351"/>
                  </a:lnTo>
                  <a:lnTo>
                    <a:pt x="1092" y="351"/>
                  </a:lnTo>
                  <a:lnTo>
                    <a:pt x="1097" y="355"/>
                  </a:lnTo>
                  <a:lnTo>
                    <a:pt x="1106" y="355"/>
                  </a:lnTo>
                  <a:lnTo>
                    <a:pt x="1111" y="360"/>
                  </a:lnTo>
                  <a:lnTo>
                    <a:pt x="1120" y="365"/>
                  </a:lnTo>
                  <a:lnTo>
                    <a:pt x="1125" y="369"/>
                  </a:lnTo>
                  <a:lnTo>
                    <a:pt x="1134" y="374"/>
                  </a:lnTo>
                  <a:lnTo>
                    <a:pt x="1139" y="378"/>
                  </a:lnTo>
                  <a:lnTo>
                    <a:pt x="1144" y="387"/>
                  </a:lnTo>
                  <a:lnTo>
                    <a:pt x="1153" y="392"/>
                  </a:lnTo>
                  <a:lnTo>
                    <a:pt x="1158" y="401"/>
                  </a:lnTo>
                  <a:lnTo>
                    <a:pt x="1167" y="406"/>
                  </a:lnTo>
                  <a:lnTo>
                    <a:pt x="1190" y="437"/>
                  </a:lnTo>
                  <a:lnTo>
                    <a:pt x="1200" y="447"/>
                  </a:lnTo>
                  <a:lnTo>
                    <a:pt x="1204" y="456"/>
                  </a:lnTo>
                  <a:lnTo>
                    <a:pt x="1214" y="465"/>
                  </a:lnTo>
                  <a:lnTo>
                    <a:pt x="1218" y="474"/>
                  </a:lnTo>
                  <a:lnTo>
                    <a:pt x="1218" y="478"/>
                  </a:lnTo>
                  <a:lnTo>
                    <a:pt x="1218" y="483"/>
                  </a:lnTo>
                  <a:lnTo>
                    <a:pt x="1223" y="488"/>
                  </a:lnTo>
                  <a:lnTo>
                    <a:pt x="1223" y="492"/>
                  </a:lnTo>
                  <a:lnTo>
                    <a:pt x="1223" y="497"/>
                  </a:lnTo>
                  <a:lnTo>
                    <a:pt x="1223" y="501"/>
                  </a:lnTo>
                  <a:lnTo>
                    <a:pt x="1223" y="506"/>
                  </a:lnTo>
                  <a:lnTo>
                    <a:pt x="1223" y="515"/>
                  </a:lnTo>
                  <a:lnTo>
                    <a:pt x="1223" y="529"/>
                  </a:lnTo>
                  <a:lnTo>
                    <a:pt x="1223" y="542"/>
                  </a:lnTo>
                  <a:lnTo>
                    <a:pt x="1218" y="556"/>
                  </a:lnTo>
                  <a:lnTo>
                    <a:pt x="1218" y="574"/>
                  </a:lnTo>
                  <a:lnTo>
                    <a:pt x="1214" y="588"/>
                  </a:lnTo>
                  <a:lnTo>
                    <a:pt x="1209" y="601"/>
                  </a:lnTo>
                  <a:lnTo>
                    <a:pt x="1204" y="615"/>
                  </a:lnTo>
                  <a:lnTo>
                    <a:pt x="1195" y="633"/>
                  </a:lnTo>
                  <a:lnTo>
                    <a:pt x="1181" y="661"/>
                  </a:lnTo>
                  <a:lnTo>
                    <a:pt x="1167" y="688"/>
                  </a:lnTo>
                  <a:lnTo>
                    <a:pt x="1148" y="715"/>
                  </a:lnTo>
                  <a:lnTo>
                    <a:pt x="1130" y="738"/>
                  </a:lnTo>
                  <a:lnTo>
                    <a:pt x="1120" y="747"/>
                  </a:lnTo>
                  <a:lnTo>
                    <a:pt x="1111" y="761"/>
                  </a:lnTo>
                  <a:lnTo>
                    <a:pt x="1102" y="774"/>
                  </a:lnTo>
                  <a:lnTo>
                    <a:pt x="1092" y="784"/>
                  </a:lnTo>
                  <a:lnTo>
                    <a:pt x="1088" y="793"/>
                  </a:lnTo>
                  <a:lnTo>
                    <a:pt x="1088" y="797"/>
                  </a:lnTo>
                  <a:lnTo>
                    <a:pt x="1083" y="806"/>
                  </a:lnTo>
                  <a:lnTo>
                    <a:pt x="1083" y="811"/>
                  </a:lnTo>
                  <a:lnTo>
                    <a:pt x="1078" y="820"/>
                  </a:lnTo>
                  <a:lnTo>
                    <a:pt x="1078" y="825"/>
                  </a:lnTo>
                  <a:lnTo>
                    <a:pt x="1078" y="834"/>
                  </a:lnTo>
                  <a:lnTo>
                    <a:pt x="1074" y="843"/>
                  </a:lnTo>
                  <a:lnTo>
                    <a:pt x="1074" y="847"/>
                  </a:lnTo>
                  <a:lnTo>
                    <a:pt x="1074" y="856"/>
                  </a:lnTo>
                  <a:lnTo>
                    <a:pt x="1074" y="861"/>
                  </a:lnTo>
                  <a:lnTo>
                    <a:pt x="1074" y="870"/>
                  </a:lnTo>
                  <a:lnTo>
                    <a:pt x="1074" y="875"/>
                  </a:lnTo>
                  <a:lnTo>
                    <a:pt x="1074" y="879"/>
                  </a:lnTo>
                  <a:lnTo>
                    <a:pt x="1078" y="879"/>
                  </a:lnTo>
                  <a:lnTo>
                    <a:pt x="1078" y="884"/>
                  </a:lnTo>
                  <a:lnTo>
                    <a:pt x="1083" y="884"/>
                  </a:lnTo>
                  <a:lnTo>
                    <a:pt x="1088" y="884"/>
                  </a:lnTo>
                  <a:lnTo>
                    <a:pt x="1092" y="884"/>
                  </a:lnTo>
                  <a:lnTo>
                    <a:pt x="1102" y="884"/>
                  </a:lnTo>
                  <a:lnTo>
                    <a:pt x="1116" y="884"/>
                  </a:lnTo>
                  <a:lnTo>
                    <a:pt x="1125" y="884"/>
                  </a:lnTo>
                  <a:lnTo>
                    <a:pt x="1134" y="879"/>
                  </a:lnTo>
                  <a:lnTo>
                    <a:pt x="1139" y="879"/>
                  </a:lnTo>
                  <a:lnTo>
                    <a:pt x="1148" y="879"/>
                  </a:lnTo>
                  <a:lnTo>
                    <a:pt x="1153" y="875"/>
                  </a:lnTo>
                  <a:lnTo>
                    <a:pt x="1158" y="875"/>
                  </a:lnTo>
                  <a:lnTo>
                    <a:pt x="1162" y="870"/>
                  </a:lnTo>
                  <a:lnTo>
                    <a:pt x="1167" y="866"/>
                  </a:lnTo>
                  <a:lnTo>
                    <a:pt x="1172" y="861"/>
                  </a:lnTo>
                  <a:lnTo>
                    <a:pt x="1181" y="856"/>
                  </a:lnTo>
                  <a:lnTo>
                    <a:pt x="1186" y="856"/>
                  </a:lnTo>
                  <a:lnTo>
                    <a:pt x="1186" y="852"/>
                  </a:lnTo>
                  <a:lnTo>
                    <a:pt x="1190" y="847"/>
                  </a:lnTo>
                  <a:lnTo>
                    <a:pt x="1195" y="847"/>
                  </a:lnTo>
                  <a:lnTo>
                    <a:pt x="1195" y="843"/>
                  </a:lnTo>
                  <a:lnTo>
                    <a:pt x="1200" y="838"/>
                  </a:lnTo>
                  <a:lnTo>
                    <a:pt x="1200" y="834"/>
                  </a:lnTo>
                  <a:lnTo>
                    <a:pt x="1204" y="829"/>
                  </a:lnTo>
                  <a:lnTo>
                    <a:pt x="1204" y="825"/>
                  </a:lnTo>
                  <a:lnTo>
                    <a:pt x="1204" y="815"/>
                  </a:lnTo>
                  <a:lnTo>
                    <a:pt x="1209" y="811"/>
                  </a:lnTo>
                  <a:lnTo>
                    <a:pt x="1209" y="806"/>
                  </a:lnTo>
                  <a:lnTo>
                    <a:pt x="1209" y="802"/>
                  </a:lnTo>
                  <a:lnTo>
                    <a:pt x="1209" y="797"/>
                  </a:lnTo>
                  <a:lnTo>
                    <a:pt x="1209" y="788"/>
                  </a:lnTo>
                  <a:lnTo>
                    <a:pt x="1209" y="784"/>
                  </a:lnTo>
                  <a:lnTo>
                    <a:pt x="1204" y="779"/>
                  </a:lnTo>
                  <a:lnTo>
                    <a:pt x="1204" y="774"/>
                  </a:lnTo>
                  <a:lnTo>
                    <a:pt x="1204" y="770"/>
                  </a:lnTo>
                  <a:lnTo>
                    <a:pt x="1200" y="765"/>
                  </a:lnTo>
                  <a:lnTo>
                    <a:pt x="1195" y="761"/>
                  </a:lnTo>
                  <a:lnTo>
                    <a:pt x="1190" y="756"/>
                  </a:lnTo>
                  <a:lnTo>
                    <a:pt x="1186" y="756"/>
                  </a:lnTo>
                  <a:lnTo>
                    <a:pt x="1181" y="7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 noEditPoints="1"/>
            </p:cNvSpPr>
            <p:nvPr/>
          </p:nvSpPr>
          <p:spPr bwMode="auto">
            <a:xfrm flipV="1">
              <a:off x="5280" y="3840"/>
              <a:ext cx="432" cy="441"/>
            </a:xfrm>
            <a:custGeom>
              <a:avLst/>
              <a:gdLst>
                <a:gd name="T0" fmla="*/ 2 w 1242"/>
                <a:gd name="T1" fmla="*/ 1 h 1216"/>
                <a:gd name="T2" fmla="*/ 3 w 1242"/>
                <a:gd name="T3" fmla="*/ 0 h 1216"/>
                <a:gd name="T4" fmla="*/ 5 w 1242"/>
                <a:gd name="T5" fmla="*/ 1 h 1216"/>
                <a:gd name="T6" fmla="*/ 3 w 1242"/>
                <a:gd name="T7" fmla="*/ 1 h 1216"/>
                <a:gd name="T8" fmla="*/ 4 w 1242"/>
                <a:gd name="T9" fmla="*/ 1 h 1216"/>
                <a:gd name="T10" fmla="*/ 4 w 1242"/>
                <a:gd name="T11" fmla="*/ 1 h 1216"/>
                <a:gd name="T12" fmla="*/ 4 w 1242"/>
                <a:gd name="T13" fmla="*/ 0 h 1216"/>
                <a:gd name="T14" fmla="*/ 3 w 1242"/>
                <a:gd name="T15" fmla="*/ 1 h 1216"/>
                <a:gd name="T16" fmla="*/ 3 w 1242"/>
                <a:gd name="T17" fmla="*/ 1 h 1216"/>
                <a:gd name="T18" fmla="*/ 3 w 1242"/>
                <a:gd name="T19" fmla="*/ 0 h 1216"/>
                <a:gd name="T20" fmla="*/ 2 w 1242"/>
                <a:gd name="T21" fmla="*/ 1 h 1216"/>
                <a:gd name="T22" fmla="*/ 2 w 1242"/>
                <a:gd name="T23" fmla="*/ 2 h 1216"/>
                <a:gd name="T24" fmla="*/ 2 w 1242"/>
                <a:gd name="T25" fmla="*/ 1 h 1216"/>
                <a:gd name="T26" fmla="*/ 3 w 1242"/>
                <a:gd name="T27" fmla="*/ 1 h 1216"/>
                <a:gd name="T28" fmla="*/ 1 w 1242"/>
                <a:gd name="T29" fmla="*/ 1 h 1216"/>
                <a:gd name="T30" fmla="*/ 1 w 1242"/>
                <a:gd name="T31" fmla="*/ 1 h 1216"/>
                <a:gd name="T32" fmla="*/ 1 w 1242"/>
                <a:gd name="T33" fmla="*/ 1 h 1216"/>
                <a:gd name="T34" fmla="*/ 0 w 1242"/>
                <a:gd name="T35" fmla="*/ 1 h 1216"/>
                <a:gd name="T36" fmla="*/ 1 w 1242"/>
                <a:gd name="T37" fmla="*/ 1 h 1216"/>
                <a:gd name="T38" fmla="*/ 1 w 1242"/>
                <a:gd name="T39" fmla="*/ 0 h 1216"/>
                <a:gd name="T40" fmla="*/ 1 w 1242"/>
                <a:gd name="T41" fmla="*/ 0 h 1216"/>
                <a:gd name="T42" fmla="*/ 1 w 1242"/>
                <a:gd name="T43" fmla="*/ 1 h 1216"/>
                <a:gd name="T44" fmla="*/ 2 w 1242"/>
                <a:gd name="T45" fmla="*/ 0 h 1216"/>
                <a:gd name="T46" fmla="*/ 2 w 1242"/>
                <a:gd name="T47" fmla="*/ 0 h 1216"/>
                <a:gd name="T48" fmla="*/ 3 w 1242"/>
                <a:gd name="T49" fmla="*/ 2 h 1216"/>
                <a:gd name="T50" fmla="*/ 5 w 1242"/>
                <a:gd name="T51" fmla="*/ 1 h 1216"/>
                <a:gd name="T52" fmla="*/ 5 w 1242"/>
                <a:gd name="T53" fmla="*/ 2 h 1216"/>
                <a:gd name="T54" fmla="*/ 5 w 1242"/>
                <a:gd name="T55" fmla="*/ 0 h 1216"/>
                <a:gd name="T56" fmla="*/ 5 w 1242"/>
                <a:gd name="T57" fmla="*/ 1 h 1216"/>
                <a:gd name="T58" fmla="*/ 5 w 1242"/>
                <a:gd name="T59" fmla="*/ 1 h 1216"/>
                <a:gd name="T60" fmla="*/ 6 w 1242"/>
                <a:gd name="T61" fmla="*/ 0 h 1216"/>
                <a:gd name="T62" fmla="*/ 6 w 1242"/>
                <a:gd name="T63" fmla="*/ 1 h 1216"/>
                <a:gd name="T64" fmla="*/ 5 w 1242"/>
                <a:gd name="T65" fmla="*/ 1 h 1216"/>
                <a:gd name="T66" fmla="*/ 6 w 1242"/>
                <a:gd name="T67" fmla="*/ 0 h 1216"/>
                <a:gd name="T68" fmla="*/ 4 w 1242"/>
                <a:gd name="T69" fmla="*/ 3 h 1216"/>
                <a:gd name="T70" fmla="*/ 5 w 1242"/>
                <a:gd name="T71" fmla="*/ 3 h 1216"/>
                <a:gd name="T72" fmla="*/ 5 w 1242"/>
                <a:gd name="T73" fmla="*/ 3 h 1216"/>
                <a:gd name="T74" fmla="*/ 6 w 1242"/>
                <a:gd name="T75" fmla="*/ 2 h 1216"/>
                <a:gd name="T76" fmla="*/ 5 w 1242"/>
                <a:gd name="T77" fmla="*/ 2 h 1216"/>
                <a:gd name="T78" fmla="*/ 6 w 1242"/>
                <a:gd name="T79" fmla="*/ 5 h 1216"/>
                <a:gd name="T80" fmla="*/ 6 w 1242"/>
                <a:gd name="T81" fmla="*/ 4 h 1216"/>
                <a:gd name="T82" fmla="*/ 6 w 1242"/>
                <a:gd name="T83" fmla="*/ 6 h 1216"/>
                <a:gd name="T84" fmla="*/ 6 w 1242"/>
                <a:gd name="T85" fmla="*/ 6 h 1216"/>
                <a:gd name="T86" fmla="*/ 6 w 1242"/>
                <a:gd name="T87" fmla="*/ 7 h 1216"/>
                <a:gd name="T88" fmla="*/ 6 w 1242"/>
                <a:gd name="T89" fmla="*/ 7 h 1216"/>
                <a:gd name="T90" fmla="*/ 6 w 1242"/>
                <a:gd name="T91" fmla="*/ 7 h 1216"/>
                <a:gd name="T92" fmla="*/ 5 w 1242"/>
                <a:gd name="T93" fmla="*/ 7 h 1216"/>
                <a:gd name="T94" fmla="*/ 5 w 1242"/>
                <a:gd name="T95" fmla="*/ 7 h 1216"/>
                <a:gd name="T96" fmla="*/ 5 w 1242"/>
                <a:gd name="T97" fmla="*/ 6 h 1216"/>
                <a:gd name="T98" fmla="*/ 5 w 1242"/>
                <a:gd name="T99" fmla="*/ 3 h 1216"/>
                <a:gd name="T100" fmla="*/ 5 w 1242"/>
                <a:gd name="T101" fmla="*/ 5 h 1216"/>
                <a:gd name="T102" fmla="*/ 5 w 1242"/>
                <a:gd name="T103" fmla="*/ 5 h 1216"/>
                <a:gd name="T104" fmla="*/ 6 w 1242"/>
                <a:gd name="T105" fmla="*/ 4 h 1216"/>
                <a:gd name="T106" fmla="*/ 6 w 1242"/>
                <a:gd name="T107" fmla="*/ 4 h 1216"/>
                <a:gd name="T108" fmla="*/ 6 w 1242"/>
                <a:gd name="T109" fmla="*/ 4 h 1216"/>
                <a:gd name="T110" fmla="*/ 6 w 1242"/>
                <a:gd name="T111" fmla="*/ 3 h 1216"/>
                <a:gd name="T112" fmla="*/ 6 w 1242"/>
                <a:gd name="T113" fmla="*/ 3 h 1216"/>
                <a:gd name="T114" fmla="*/ 6 w 1242"/>
                <a:gd name="T115" fmla="*/ 3 h 1216"/>
                <a:gd name="T116" fmla="*/ 6 w 1242"/>
                <a:gd name="T117" fmla="*/ 3 h 1216"/>
                <a:gd name="T118" fmla="*/ 6 w 1242"/>
                <a:gd name="T119" fmla="*/ 2 h 1216"/>
                <a:gd name="T120" fmla="*/ 6 w 1242"/>
                <a:gd name="T121" fmla="*/ 5 h 1216"/>
                <a:gd name="T122" fmla="*/ 6 w 1242"/>
                <a:gd name="T123" fmla="*/ 5 h 12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2"/>
                <a:gd name="T187" fmla="*/ 0 h 1216"/>
                <a:gd name="T188" fmla="*/ 1242 w 1242"/>
                <a:gd name="T189" fmla="*/ 1216 h 12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2" h="1216">
                  <a:moveTo>
                    <a:pt x="462" y="64"/>
                  </a:moveTo>
                  <a:lnTo>
                    <a:pt x="462" y="59"/>
                  </a:lnTo>
                  <a:lnTo>
                    <a:pt x="462" y="55"/>
                  </a:lnTo>
                  <a:lnTo>
                    <a:pt x="462" y="50"/>
                  </a:lnTo>
                  <a:lnTo>
                    <a:pt x="457" y="50"/>
                  </a:lnTo>
                  <a:lnTo>
                    <a:pt x="457" y="46"/>
                  </a:lnTo>
                  <a:lnTo>
                    <a:pt x="453" y="46"/>
                  </a:lnTo>
                  <a:lnTo>
                    <a:pt x="453" y="41"/>
                  </a:lnTo>
                  <a:lnTo>
                    <a:pt x="448" y="41"/>
                  </a:lnTo>
                  <a:lnTo>
                    <a:pt x="443" y="37"/>
                  </a:lnTo>
                  <a:lnTo>
                    <a:pt x="439" y="37"/>
                  </a:lnTo>
                  <a:lnTo>
                    <a:pt x="434" y="32"/>
                  </a:lnTo>
                  <a:lnTo>
                    <a:pt x="425" y="37"/>
                  </a:lnTo>
                  <a:lnTo>
                    <a:pt x="411" y="37"/>
                  </a:lnTo>
                  <a:lnTo>
                    <a:pt x="401" y="37"/>
                  </a:lnTo>
                  <a:lnTo>
                    <a:pt x="392" y="41"/>
                  </a:lnTo>
                  <a:lnTo>
                    <a:pt x="387" y="41"/>
                  </a:lnTo>
                  <a:lnTo>
                    <a:pt x="383" y="46"/>
                  </a:lnTo>
                  <a:lnTo>
                    <a:pt x="378" y="50"/>
                  </a:lnTo>
                  <a:lnTo>
                    <a:pt x="373" y="50"/>
                  </a:lnTo>
                  <a:lnTo>
                    <a:pt x="369" y="55"/>
                  </a:lnTo>
                  <a:lnTo>
                    <a:pt x="364" y="59"/>
                  </a:lnTo>
                  <a:lnTo>
                    <a:pt x="364" y="64"/>
                  </a:lnTo>
                  <a:lnTo>
                    <a:pt x="359" y="69"/>
                  </a:lnTo>
                  <a:lnTo>
                    <a:pt x="355" y="73"/>
                  </a:lnTo>
                  <a:lnTo>
                    <a:pt x="350" y="78"/>
                  </a:lnTo>
                  <a:lnTo>
                    <a:pt x="350" y="82"/>
                  </a:lnTo>
                  <a:lnTo>
                    <a:pt x="345" y="87"/>
                  </a:lnTo>
                  <a:lnTo>
                    <a:pt x="341" y="91"/>
                  </a:lnTo>
                  <a:lnTo>
                    <a:pt x="341" y="96"/>
                  </a:lnTo>
                  <a:lnTo>
                    <a:pt x="336" y="100"/>
                  </a:lnTo>
                  <a:lnTo>
                    <a:pt x="336" y="105"/>
                  </a:lnTo>
                  <a:lnTo>
                    <a:pt x="336" y="114"/>
                  </a:lnTo>
                  <a:lnTo>
                    <a:pt x="331" y="128"/>
                  </a:lnTo>
                  <a:lnTo>
                    <a:pt x="331" y="137"/>
                  </a:lnTo>
                  <a:lnTo>
                    <a:pt x="331" y="146"/>
                  </a:lnTo>
                  <a:lnTo>
                    <a:pt x="331" y="151"/>
                  </a:lnTo>
                  <a:lnTo>
                    <a:pt x="331" y="155"/>
                  </a:lnTo>
                  <a:lnTo>
                    <a:pt x="331" y="160"/>
                  </a:lnTo>
                  <a:lnTo>
                    <a:pt x="336" y="160"/>
                  </a:lnTo>
                  <a:lnTo>
                    <a:pt x="336" y="164"/>
                  </a:lnTo>
                  <a:lnTo>
                    <a:pt x="341" y="164"/>
                  </a:lnTo>
                  <a:lnTo>
                    <a:pt x="341" y="169"/>
                  </a:lnTo>
                  <a:lnTo>
                    <a:pt x="345" y="169"/>
                  </a:lnTo>
                  <a:lnTo>
                    <a:pt x="359" y="169"/>
                  </a:lnTo>
                  <a:lnTo>
                    <a:pt x="378" y="169"/>
                  </a:lnTo>
                  <a:lnTo>
                    <a:pt x="383" y="169"/>
                  </a:lnTo>
                  <a:lnTo>
                    <a:pt x="392" y="164"/>
                  </a:lnTo>
                  <a:lnTo>
                    <a:pt x="401" y="164"/>
                  </a:lnTo>
                  <a:lnTo>
                    <a:pt x="406" y="160"/>
                  </a:lnTo>
                  <a:lnTo>
                    <a:pt x="411" y="160"/>
                  </a:lnTo>
                  <a:lnTo>
                    <a:pt x="420" y="155"/>
                  </a:lnTo>
                  <a:lnTo>
                    <a:pt x="425" y="151"/>
                  </a:lnTo>
                  <a:lnTo>
                    <a:pt x="434" y="151"/>
                  </a:lnTo>
                  <a:lnTo>
                    <a:pt x="457" y="132"/>
                  </a:lnTo>
                  <a:lnTo>
                    <a:pt x="481" y="114"/>
                  </a:lnTo>
                  <a:lnTo>
                    <a:pt x="504" y="96"/>
                  </a:lnTo>
                  <a:lnTo>
                    <a:pt x="527" y="78"/>
                  </a:lnTo>
                  <a:lnTo>
                    <a:pt x="555" y="59"/>
                  </a:lnTo>
                  <a:lnTo>
                    <a:pt x="588" y="46"/>
                  </a:lnTo>
                  <a:lnTo>
                    <a:pt x="602" y="41"/>
                  </a:lnTo>
                  <a:lnTo>
                    <a:pt x="616" y="37"/>
                  </a:lnTo>
                  <a:lnTo>
                    <a:pt x="630" y="32"/>
                  </a:lnTo>
                  <a:lnTo>
                    <a:pt x="649" y="28"/>
                  </a:lnTo>
                  <a:lnTo>
                    <a:pt x="663" y="23"/>
                  </a:lnTo>
                  <a:lnTo>
                    <a:pt x="677" y="18"/>
                  </a:lnTo>
                  <a:lnTo>
                    <a:pt x="696" y="18"/>
                  </a:lnTo>
                  <a:lnTo>
                    <a:pt x="710" y="18"/>
                  </a:lnTo>
                  <a:lnTo>
                    <a:pt x="714" y="18"/>
                  </a:lnTo>
                  <a:lnTo>
                    <a:pt x="719" y="18"/>
                  </a:lnTo>
                  <a:lnTo>
                    <a:pt x="724" y="18"/>
                  </a:lnTo>
                  <a:lnTo>
                    <a:pt x="733" y="18"/>
                  </a:lnTo>
                  <a:lnTo>
                    <a:pt x="738" y="23"/>
                  </a:lnTo>
                  <a:lnTo>
                    <a:pt x="742" y="23"/>
                  </a:lnTo>
                  <a:lnTo>
                    <a:pt x="747" y="28"/>
                  </a:lnTo>
                  <a:lnTo>
                    <a:pt x="752" y="28"/>
                  </a:lnTo>
                  <a:lnTo>
                    <a:pt x="794" y="50"/>
                  </a:lnTo>
                  <a:lnTo>
                    <a:pt x="822" y="73"/>
                  </a:lnTo>
                  <a:lnTo>
                    <a:pt x="836" y="87"/>
                  </a:lnTo>
                  <a:lnTo>
                    <a:pt x="845" y="105"/>
                  </a:lnTo>
                  <a:lnTo>
                    <a:pt x="850" y="110"/>
                  </a:lnTo>
                  <a:lnTo>
                    <a:pt x="854" y="114"/>
                  </a:lnTo>
                  <a:lnTo>
                    <a:pt x="859" y="123"/>
                  </a:lnTo>
                  <a:lnTo>
                    <a:pt x="864" y="128"/>
                  </a:lnTo>
                  <a:lnTo>
                    <a:pt x="868" y="137"/>
                  </a:lnTo>
                  <a:lnTo>
                    <a:pt x="868" y="141"/>
                  </a:lnTo>
                  <a:lnTo>
                    <a:pt x="873" y="151"/>
                  </a:lnTo>
                  <a:lnTo>
                    <a:pt x="873" y="155"/>
                  </a:lnTo>
                  <a:lnTo>
                    <a:pt x="873" y="160"/>
                  </a:lnTo>
                  <a:lnTo>
                    <a:pt x="873" y="164"/>
                  </a:lnTo>
                  <a:lnTo>
                    <a:pt x="878" y="169"/>
                  </a:lnTo>
                  <a:lnTo>
                    <a:pt x="878" y="173"/>
                  </a:lnTo>
                  <a:lnTo>
                    <a:pt x="878" y="178"/>
                  </a:lnTo>
                  <a:lnTo>
                    <a:pt x="878" y="182"/>
                  </a:lnTo>
                  <a:lnTo>
                    <a:pt x="873" y="187"/>
                  </a:lnTo>
                  <a:lnTo>
                    <a:pt x="873" y="192"/>
                  </a:lnTo>
                  <a:lnTo>
                    <a:pt x="873" y="196"/>
                  </a:lnTo>
                  <a:lnTo>
                    <a:pt x="873" y="201"/>
                  </a:lnTo>
                  <a:lnTo>
                    <a:pt x="868" y="205"/>
                  </a:lnTo>
                  <a:lnTo>
                    <a:pt x="864" y="210"/>
                  </a:lnTo>
                  <a:lnTo>
                    <a:pt x="864" y="214"/>
                  </a:lnTo>
                  <a:lnTo>
                    <a:pt x="859" y="214"/>
                  </a:lnTo>
                  <a:lnTo>
                    <a:pt x="859" y="219"/>
                  </a:lnTo>
                  <a:lnTo>
                    <a:pt x="854" y="219"/>
                  </a:lnTo>
                  <a:lnTo>
                    <a:pt x="850" y="223"/>
                  </a:lnTo>
                  <a:lnTo>
                    <a:pt x="845" y="223"/>
                  </a:lnTo>
                  <a:lnTo>
                    <a:pt x="840" y="223"/>
                  </a:lnTo>
                  <a:lnTo>
                    <a:pt x="836" y="223"/>
                  </a:lnTo>
                  <a:lnTo>
                    <a:pt x="831" y="223"/>
                  </a:lnTo>
                  <a:lnTo>
                    <a:pt x="826" y="223"/>
                  </a:lnTo>
                  <a:lnTo>
                    <a:pt x="822" y="223"/>
                  </a:lnTo>
                  <a:lnTo>
                    <a:pt x="817" y="223"/>
                  </a:lnTo>
                  <a:lnTo>
                    <a:pt x="812" y="223"/>
                  </a:lnTo>
                  <a:lnTo>
                    <a:pt x="808" y="223"/>
                  </a:lnTo>
                  <a:lnTo>
                    <a:pt x="803" y="219"/>
                  </a:lnTo>
                  <a:lnTo>
                    <a:pt x="784" y="214"/>
                  </a:lnTo>
                  <a:lnTo>
                    <a:pt x="770" y="205"/>
                  </a:lnTo>
                  <a:lnTo>
                    <a:pt x="752" y="196"/>
                  </a:lnTo>
                  <a:lnTo>
                    <a:pt x="738" y="187"/>
                  </a:lnTo>
                  <a:lnTo>
                    <a:pt x="719" y="169"/>
                  </a:lnTo>
                  <a:lnTo>
                    <a:pt x="714" y="169"/>
                  </a:lnTo>
                  <a:lnTo>
                    <a:pt x="714" y="164"/>
                  </a:lnTo>
                  <a:lnTo>
                    <a:pt x="710" y="164"/>
                  </a:lnTo>
                  <a:lnTo>
                    <a:pt x="710" y="160"/>
                  </a:lnTo>
                  <a:lnTo>
                    <a:pt x="710" y="155"/>
                  </a:lnTo>
                  <a:lnTo>
                    <a:pt x="705" y="151"/>
                  </a:lnTo>
                  <a:lnTo>
                    <a:pt x="705" y="141"/>
                  </a:lnTo>
                  <a:lnTo>
                    <a:pt x="705" y="137"/>
                  </a:lnTo>
                  <a:lnTo>
                    <a:pt x="705" y="132"/>
                  </a:lnTo>
                  <a:lnTo>
                    <a:pt x="705" y="128"/>
                  </a:lnTo>
                  <a:lnTo>
                    <a:pt x="705" y="123"/>
                  </a:lnTo>
                  <a:lnTo>
                    <a:pt x="710" y="123"/>
                  </a:lnTo>
                  <a:lnTo>
                    <a:pt x="710" y="119"/>
                  </a:lnTo>
                  <a:lnTo>
                    <a:pt x="714" y="114"/>
                  </a:lnTo>
                  <a:lnTo>
                    <a:pt x="719" y="110"/>
                  </a:lnTo>
                  <a:lnTo>
                    <a:pt x="724" y="110"/>
                  </a:lnTo>
                  <a:lnTo>
                    <a:pt x="728" y="110"/>
                  </a:lnTo>
                  <a:lnTo>
                    <a:pt x="728" y="105"/>
                  </a:lnTo>
                  <a:lnTo>
                    <a:pt x="733" y="105"/>
                  </a:lnTo>
                  <a:lnTo>
                    <a:pt x="738" y="105"/>
                  </a:lnTo>
                  <a:lnTo>
                    <a:pt x="742" y="105"/>
                  </a:lnTo>
                  <a:lnTo>
                    <a:pt x="747" y="105"/>
                  </a:lnTo>
                  <a:lnTo>
                    <a:pt x="752" y="105"/>
                  </a:lnTo>
                  <a:lnTo>
                    <a:pt x="756" y="105"/>
                  </a:lnTo>
                  <a:lnTo>
                    <a:pt x="761" y="105"/>
                  </a:lnTo>
                  <a:lnTo>
                    <a:pt x="766" y="105"/>
                  </a:lnTo>
                  <a:lnTo>
                    <a:pt x="766" y="110"/>
                  </a:lnTo>
                  <a:lnTo>
                    <a:pt x="770" y="110"/>
                  </a:lnTo>
                  <a:lnTo>
                    <a:pt x="775" y="110"/>
                  </a:lnTo>
                  <a:lnTo>
                    <a:pt x="780" y="114"/>
                  </a:lnTo>
                  <a:lnTo>
                    <a:pt x="784" y="114"/>
                  </a:lnTo>
                  <a:lnTo>
                    <a:pt x="789" y="119"/>
                  </a:lnTo>
                  <a:lnTo>
                    <a:pt x="794" y="123"/>
                  </a:lnTo>
                  <a:lnTo>
                    <a:pt x="789" y="123"/>
                  </a:lnTo>
                  <a:lnTo>
                    <a:pt x="784" y="123"/>
                  </a:lnTo>
                  <a:lnTo>
                    <a:pt x="780" y="128"/>
                  </a:lnTo>
                  <a:lnTo>
                    <a:pt x="775" y="128"/>
                  </a:lnTo>
                  <a:lnTo>
                    <a:pt x="770" y="128"/>
                  </a:lnTo>
                  <a:lnTo>
                    <a:pt x="770" y="132"/>
                  </a:lnTo>
                  <a:lnTo>
                    <a:pt x="766" y="132"/>
                  </a:lnTo>
                  <a:lnTo>
                    <a:pt x="766" y="137"/>
                  </a:lnTo>
                  <a:lnTo>
                    <a:pt x="761" y="137"/>
                  </a:lnTo>
                  <a:lnTo>
                    <a:pt x="761" y="141"/>
                  </a:lnTo>
                  <a:lnTo>
                    <a:pt x="756" y="141"/>
                  </a:lnTo>
                  <a:lnTo>
                    <a:pt x="756" y="146"/>
                  </a:lnTo>
                  <a:lnTo>
                    <a:pt x="756" y="151"/>
                  </a:lnTo>
                  <a:lnTo>
                    <a:pt x="756" y="155"/>
                  </a:lnTo>
                  <a:lnTo>
                    <a:pt x="756" y="160"/>
                  </a:lnTo>
                  <a:lnTo>
                    <a:pt x="756" y="164"/>
                  </a:lnTo>
                  <a:lnTo>
                    <a:pt x="756" y="169"/>
                  </a:lnTo>
                  <a:lnTo>
                    <a:pt x="756" y="173"/>
                  </a:lnTo>
                  <a:lnTo>
                    <a:pt x="761" y="178"/>
                  </a:lnTo>
                  <a:lnTo>
                    <a:pt x="761" y="182"/>
                  </a:lnTo>
                  <a:lnTo>
                    <a:pt x="766" y="182"/>
                  </a:lnTo>
                  <a:lnTo>
                    <a:pt x="766" y="187"/>
                  </a:lnTo>
                  <a:lnTo>
                    <a:pt x="770" y="187"/>
                  </a:lnTo>
                  <a:lnTo>
                    <a:pt x="770" y="192"/>
                  </a:lnTo>
                  <a:lnTo>
                    <a:pt x="775" y="192"/>
                  </a:lnTo>
                  <a:lnTo>
                    <a:pt x="780" y="192"/>
                  </a:lnTo>
                  <a:lnTo>
                    <a:pt x="784" y="192"/>
                  </a:lnTo>
                  <a:lnTo>
                    <a:pt x="789" y="192"/>
                  </a:lnTo>
                  <a:lnTo>
                    <a:pt x="794" y="192"/>
                  </a:lnTo>
                  <a:lnTo>
                    <a:pt x="798" y="192"/>
                  </a:lnTo>
                  <a:lnTo>
                    <a:pt x="803" y="192"/>
                  </a:lnTo>
                  <a:lnTo>
                    <a:pt x="808" y="192"/>
                  </a:lnTo>
                  <a:lnTo>
                    <a:pt x="812" y="192"/>
                  </a:lnTo>
                  <a:lnTo>
                    <a:pt x="817" y="192"/>
                  </a:lnTo>
                  <a:lnTo>
                    <a:pt x="817" y="187"/>
                  </a:lnTo>
                  <a:lnTo>
                    <a:pt x="822" y="187"/>
                  </a:lnTo>
                  <a:lnTo>
                    <a:pt x="822" y="182"/>
                  </a:lnTo>
                  <a:lnTo>
                    <a:pt x="826" y="182"/>
                  </a:lnTo>
                  <a:lnTo>
                    <a:pt x="826" y="178"/>
                  </a:lnTo>
                  <a:lnTo>
                    <a:pt x="826" y="173"/>
                  </a:lnTo>
                  <a:lnTo>
                    <a:pt x="831" y="173"/>
                  </a:lnTo>
                  <a:lnTo>
                    <a:pt x="831" y="169"/>
                  </a:lnTo>
                  <a:lnTo>
                    <a:pt x="836" y="160"/>
                  </a:lnTo>
                  <a:lnTo>
                    <a:pt x="836" y="155"/>
                  </a:lnTo>
                  <a:lnTo>
                    <a:pt x="836" y="151"/>
                  </a:lnTo>
                  <a:lnTo>
                    <a:pt x="836" y="146"/>
                  </a:lnTo>
                  <a:lnTo>
                    <a:pt x="836" y="137"/>
                  </a:lnTo>
                  <a:lnTo>
                    <a:pt x="836" y="132"/>
                  </a:lnTo>
                  <a:lnTo>
                    <a:pt x="836" y="128"/>
                  </a:lnTo>
                  <a:lnTo>
                    <a:pt x="831" y="123"/>
                  </a:lnTo>
                  <a:lnTo>
                    <a:pt x="831" y="119"/>
                  </a:lnTo>
                  <a:lnTo>
                    <a:pt x="831" y="114"/>
                  </a:lnTo>
                  <a:lnTo>
                    <a:pt x="826" y="110"/>
                  </a:lnTo>
                  <a:lnTo>
                    <a:pt x="826" y="105"/>
                  </a:lnTo>
                  <a:lnTo>
                    <a:pt x="822" y="100"/>
                  </a:lnTo>
                  <a:lnTo>
                    <a:pt x="822" y="96"/>
                  </a:lnTo>
                  <a:lnTo>
                    <a:pt x="817" y="91"/>
                  </a:lnTo>
                  <a:lnTo>
                    <a:pt x="812" y="87"/>
                  </a:lnTo>
                  <a:lnTo>
                    <a:pt x="808" y="82"/>
                  </a:lnTo>
                  <a:lnTo>
                    <a:pt x="803" y="78"/>
                  </a:lnTo>
                  <a:lnTo>
                    <a:pt x="798" y="73"/>
                  </a:lnTo>
                  <a:lnTo>
                    <a:pt x="789" y="69"/>
                  </a:lnTo>
                  <a:lnTo>
                    <a:pt x="780" y="64"/>
                  </a:lnTo>
                  <a:lnTo>
                    <a:pt x="775" y="64"/>
                  </a:lnTo>
                  <a:lnTo>
                    <a:pt x="766" y="59"/>
                  </a:lnTo>
                  <a:lnTo>
                    <a:pt x="756" y="59"/>
                  </a:lnTo>
                  <a:lnTo>
                    <a:pt x="752" y="59"/>
                  </a:lnTo>
                  <a:lnTo>
                    <a:pt x="742" y="64"/>
                  </a:lnTo>
                  <a:lnTo>
                    <a:pt x="738" y="64"/>
                  </a:lnTo>
                  <a:lnTo>
                    <a:pt x="733" y="69"/>
                  </a:lnTo>
                  <a:lnTo>
                    <a:pt x="724" y="69"/>
                  </a:lnTo>
                  <a:lnTo>
                    <a:pt x="719" y="73"/>
                  </a:lnTo>
                  <a:lnTo>
                    <a:pt x="714" y="78"/>
                  </a:lnTo>
                  <a:lnTo>
                    <a:pt x="710" y="82"/>
                  </a:lnTo>
                  <a:lnTo>
                    <a:pt x="705" y="87"/>
                  </a:lnTo>
                  <a:lnTo>
                    <a:pt x="700" y="91"/>
                  </a:lnTo>
                  <a:lnTo>
                    <a:pt x="696" y="96"/>
                  </a:lnTo>
                  <a:lnTo>
                    <a:pt x="691" y="100"/>
                  </a:lnTo>
                  <a:lnTo>
                    <a:pt x="686" y="105"/>
                  </a:lnTo>
                  <a:lnTo>
                    <a:pt x="682" y="114"/>
                  </a:lnTo>
                  <a:lnTo>
                    <a:pt x="677" y="119"/>
                  </a:lnTo>
                  <a:lnTo>
                    <a:pt x="663" y="151"/>
                  </a:lnTo>
                  <a:lnTo>
                    <a:pt x="663" y="155"/>
                  </a:lnTo>
                  <a:lnTo>
                    <a:pt x="658" y="155"/>
                  </a:lnTo>
                  <a:lnTo>
                    <a:pt x="658" y="160"/>
                  </a:lnTo>
                  <a:lnTo>
                    <a:pt x="658" y="164"/>
                  </a:lnTo>
                  <a:lnTo>
                    <a:pt x="654" y="169"/>
                  </a:lnTo>
                  <a:lnTo>
                    <a:pt x="649" y="169"/>
                  </a:lnTo>
                  <a:lnTo>
                    <a:pt x="649" y="173"/>
                  </a:lnTo>
                  <a:lnTo>
                    <a:pt x="644" y="178"/>
                  </a:lnTo>
                  <a:lnTo>
                    <a:pt x="640" y="178"/>
                  </a:lnTo>
                  <a:lnTo>
                    <a:pt x="635" y="182"/>
                  </a:lnTo>
                  <a:lnTo>
                    <a:pt x="630" y="182"/>
                  </a:lnTo>
                  <a:lnTo>
                    <a:pt x="621" y="187"/>
                  </a:lnTo>
                  <a:lnTo>
                    <a:pt x="616" y="187"/>
                  </a:lnTo>
                  <a:lnTo>
                    <a:pt x="612" y="192"/>
                  </a:lnTo>
                  <a:lnTo>
                    <a:pt x="602" y="192"/>
                  </a:lnTo>
                  <a:lnTo>
                    <a:pt x="598" y="192"/>
                  </a:lnTo>
                  <a:lnTo>
                    <a:pt x="593" y="192"/>
                  </a:lnTo>
                  <a:lnTo>
                    <a:pt x="583" y="196"/>
                  </a:lnTo>
                  <a:lnTo>
                    <a:pt x="579" y="196"/>
                  </a:lnTo>
                  <a:lnTo>
                    <a:pt x="574" y="196"/>
                  </a:lnTo>
                  <a:lnTo>
                    <a:pt x="565" y="192"/>
                  </a:lnTo>
                  <a:lnTo>
                    <a:pt x="560" y="192"/>
                  </a:lnTo>
                  <a:lnTo>
                    <a:pt x="555" y="192"/>
                  </a:lnTo>
                  <a:lnTo>
                    <a:pt x="551" y="187"/>
                  </a:lnTo>
                  <a:lnTo>
                    <a:pt x="546" y="187"/>
                  </a:lnTo>
                  <a:lnTo>
                    <a:pt x="546" y="182"/>
                  </a:lnTo>
                  <a:lnTo>
                    <a:pt x="546" y="178"/>
                  </a:lnTo>
                  <a:lnTo>
                    <a:pt x="551" y="178"/>
                  </a:lnTo>
                  <a:lnTo>
                    <a:pt x="555" y="178"/>
                  </a:lnTo>
                  <a:lnTo>
                    <a:pt x="560" y="178"/>
                  </a:lnTo>
                  <a:lnTo>
                    <a:pt x="565" y="178"/>
                  </a:lnTo>
                  <a:lnTo>
                    <a:pt x="569" y="173"/>
                  </a:lnTo>
                  <a:lnTo>
                    <a:pt x="574" y="173"/>
                  </a:lnTo>
                  <a:lnTo>
                    <a:pt x="574" y="169"/>
                  </a:lnTo>
                  <a:lnTo>
                    <a:pt x="579" y="169"/>
                  </a:lnTo>
                  <a:lnTo>
                    <a:pt x="579" y="164"/>
                  </a:lnTo>
                  <a:lnTo>
                    <a:pt x="583" y="164"/>
                  </a:lnTo>
                  <a:lnTo>
                    <a:pt x="583" y="160"/>
                  </a:lnTo>
                  <a:lnTo>
                    <a:pt x="588" y="160"/>
                  </a:lnTo>
                  <a:lnTo>
                    <a:pt x="588" y="155"/>
                  </a:lnTo>
                  <a:lnTo>
                    <a:pt x="593" y="151"/>
                  </a:lnTo>
                  <a:lnTo>
                    <a:pt x="593" y="146"/>
                  </a:lnTo>
                  <a:lnTo>
                    <a:pt x="602" y="123"/>
                  </a:lnTo>
                  <a:lnTo>
                    <a:pt x="612" y="105"/>
                  </a:lnTo>
                  <a:lnTo>
                    <a:pt x="616" y="96"/>
                  </a:lnTo>
                  <a:lnTo>
                    <a:pt x="621" y="87"/>
                  </a:lnTo>
                  <a:lnTo>
                    <a:pt x="621" y="82"/>
                  </a:lnTo>
                  <a:lnTo>
                    <a:pt x="626" y="82"/>
                  </a:lnTo>
                  <a:lnTo>
                    <a:pt x="626" y="78"/>
                  </a:lnTo>
                  <a:lnTo>
                    <a:pt x="626" y="73"/>
                  </a:lnTo>
                  <a:lnTo>
                    <a:pt x="621" y="73"/>
                  </a:lnTo>
                  <a:lnTo>
                    <a:pt x="621" y="78"/>
                  </a:lnTo>
                  <a:lnTo>
                    <a:pt x="616" y="78"/>
                  </a:lnTo>
                  <a:lnTo>
                    <a:pt x="607" y="82"/>
                  </a:lnTo>
                  <a:lnTo>
                    <a:pt x="602" y="91"/>
                  </a:lnTo>
                  <a:lnTo>
                    <a:pt x="598" y="96"/>
                  </a:lnTo>
                  <a:lnTo>
                    <a:pt x="593" y="100"/>
                  </a:lnTo>
                  <a:lnTo>
                    <a:pt x="583" y="110"/>
                  </a:lnTo>
                  <a:lnTo>
                    <a:pt x="579" y="114"/>
                  </a:lnTo>
                  <a:lnTo>
                    <a:pt x="574" y="119"/>
                  </a:lnTo>
                  <a:lnTo>
                    <a:pt x="569" y="123"/>
                  </a:lnTo>
                  <a:lnTo>
                    <a:pt x="560" y="132"/>
                  </a:lnTo>
                  <a:lnTo>
                    <a:pt x="546" y="141"/>
                  </a:lnTo>
                  <a:lnTo>
                    <a:pt x="537" y="151"/>
                  </a:lnTo>
                  <a:lnTo>
                    <a:pt x="527" y="160"/>
                  </a:lnTo>
                  <a:lnTo>
                    <a:pt x="513" y="169"/>
                  </a:lnTo>
                  <a:lnTo>
                    <a:pt x="499" y="173"/>
                  </a:lnTo>
                  <a:lnTo>
                    <a:pt x="490" y="178"/>
                  </a:lnTo>
                  <a:lnTo>
                    <a:pt x="476" y="182"/>
                  </a:lnTo>
                  <a:lnTo>
                    <a:pt x="462" y="187"/>
                  </a:lnTo>
                  <a:lnTo>
                    <a:pt x="448" y="192"/>
                  </a:lnTo>
                  <a:lnTo>
                    <a:pt x="429" y="192"/>
                  </a:lnTo>
                  <a:lnTo>
                    <a:pt x="411" y="192"/>
                  </a:lnTo>
                  <a:lnTo>
                    <a:pt x="392" y="192"/>
                  </a:lnTo>
                  <a:lnTo>
                    <a:pt x="378" y="192"/>
                  </a:lnTo>
                  <a:lnTo>
                    <a:pt x="359" y="187"/>
                  </a:lnTo>
                  <a:lnTo>
                    <a:pt x="345" y="182"/>
                  </a:lnTo>
                  <a:lnTo>
                    <a:pt x="341" y="182"/>
                  </a:lnTo>
                  <a:lnTo>
                    <a:pt x="336" y="182"/>
                  </a:lnTo>
                  <a:lnTo>
                    <a:pt x="336" y="187"/>
                  </a:lnTo>
                  <a:lnTo>
                    <a:pt x="341" y="201"/>
                  </a:lnTo>
                  <a:lnTo>
                    <a:pt x="345" y="210"/>
                  </a:lnTo>
                  <a:lnTo>
                    <a:pt x="355" y="219"/>
                  </a:lnTo>
                  <a:lnTo>
                    <a:pt x="364" y="228"/>
                  </a:lnTo>
                  <a:lnTo>
                    <a:pt x="373" y="237"/>
                  </a:lnTo>
                  <a:lnTo>
                    <a:pt x="383" y="246"/>
                  </a:lnTo>
                  <a:lnTo>
                    <a:pt x="392" y="251"/>
                  </a:lnTo>
                  <a:lnTo>
                    <a:pt x="406" y="260"/>
                  </a:lnTo>
                  <a:lnTo>
                    <a:pt x="411" y="260"/>
                  </a:lnTo>
                  <a:lnTo>
                    <a:pt x="415" y="264"/>
                  </a:lnTo>
                  <a:lnTo>
                    <a:pt x="420" y="264"/>
                  </a:lnTo>
                  <a:lnTo>
                    <a:pt x="429" y="269"/>
                  </a:lnTo>
                  <a:lnTo>
                    <a:pt x="434" y="269"/>
                  </a:lnTo>
                  <a:lnTo>
                    <a:pt x="439" y="269"/>
                  </a:lnTo>
                  <a:lnTo>
                    <a:pt x="448" y="274"/>
                  </a:lnTo>
                  <a:lnTo>
                    <a:pt x="453" y="274"/>
                  </a:lnTo>
                  <a:lnTo>
                    <a:pt x="457" y="274"/>
                  </a:lnTo>
                  <a:lnTo>
                    <a:pt x="467" y="274"/>
                  </a:lnTo>
                  <a:lnTo>
                    <a:pt x="471" y="274"/>
                  </a:lnTo>
                  <a:lnTo>
                    <a:pt x="476" y="274"/>
                  </a:lnTo>
                  <a:lnTo>
                    <a:pt x="485" y="269"/>
                  </a:lnTo>
                  <a:lnTo>
                    <a:pt x="490" y="269"/>
                  </a:lnTo>
                  <a:lnTo>
                    <a:pt x="495" y="269"/>
                  </a:lnTo>
                  <a:lnTo>
                    <a:pt x="499" y="264"/>
                  </a:lnTo>
                  <a:lnTo>
                    <a:pt x="495" y="260"/>
                  </a:lnTo>
                  <a:lnTo>
                    <a:pt x="490" y="255"/>
                  </a:lnTo>
                  <a:lnTo>
                    <a:pt x="490" y="251"/>
                  </a:lnTo>
                  <a:lnTo>
                    <a:pt x="485" y="251"/>
                  </a:lnTo>
                  <a:lnTo>
                    <a:pt x="485" y="246"/>
                  </a:lnTo>
                  <a:lnTo>
                    <a:pt x="490" y="246"/>
                  </a:lnTo>
                  <a:lnTo>
                    <a:pt x="495" y="246"/>
                  </a:lnTo>
                  <a:lnTo>
                    <a:pt x="532" y="246"/>
                  </a:lnTo>
                  <a:lnTo>
                    <a:pt x="565" y="246"/>
                  </a:lnTo>
                  <a:lnTo>
                    <a:pt x="588" y="242"/>
                  </a:lnTo>
                  <a:lnTo>
                    <a:pt x="616" y="233"/>
                  </a:lnTo>
                  <a:lnTo>
                    <a:pt x="626" y="233"/>
                  </a:lnTo>
                  <a:lnTo>
                    <a:pt x="630" y="233"/>
                  </a:lnTo>
                  <a:lnTo>
                    <a:pt x="635" y="228"/>
                  </a:lnTo>
                  <a:lnTo>
                    <a:pt x="644" y="223"/>
                  </a:lnTo>
                  <a:lnTo>
                    <a:pt x="649" y="223"/>
                  </a:lnTo>
                  <a:lnTo>
                    <a:pt x="654" y="219"/>
                  </a:lnTo>
                  <a:lnTo>
                    <a:pt x="658" y="214"/>
                  </a:lnTo>
                  <a:lnTo>
                    <a:pt x="663" y="214"/>
                  </a:lnTo>
                  <a:lnTo>
                    <a:pt x="668" y="210"/>
                  </a:lnTo>
                  <a:lnTo>
                    <a:pt x="672" y="205"/>
                  </a:lnTo>
                  <a:lnTo>
                    <a:pt x="677" y="205"/>
                  </a:lnTo>
                  <a:lnTo>
                    <a:pt x="677" y="201"/>
                  </a:lnTo>
                  <a:lnTo>
                    <a:pt x="682" y="201"/>
                  </a:lnTo>
                  <a:lnTo>
                    <a:pt x="682" y="205"/>
                  </a:lnTo>
                  <a:lnTo>
                    <a:pt x="682" y="210"/>
                  </a:lnTo>
                  <a:lnTo>
                    <a:pt x="677" y="210"/>
                  </a:lnTo>
                  <a:lnTo>
                    <a:pt x="677" y="214"/>
                  </a:lnTo>
                  <a:lnTo>
                    <a:pt x="672" y="214"/>
                  </a:lnTo>
                  <a:lnTo>
                    <a:pt x="672" y="219"/>
                  </a:lnTo>
                  <a:lnTo>
                    <a:pt x="668" y="219"/>
                  </a:lnTo>
                  <a:lnTo>
                    <a:pt x="654" y="233"/>
                  </a:lnTo>
                  <a:lnTo>
                    <a:pt x="640" y="242"/>
                  </a:lnTo>
                  <a:lnTo>
                    <a:pt x="626" y="246"/>
                  </a:lnTo>
                  <a:lnTo>
                    <a:pt x="612" y="255"/>
                  </a:lnTo>
                  <a:lnTo>
                    <a:pt x="598" y="260"/>
                  </a:lnTo>
                  <a:lnTo>
                    <a:pt x="588" y="264"/>
                  </a:lnTo>
                  <a:lnTo>
                    <a:pt x="574" y="269"/>
                  </a:lnTo>
                  <a:lnTo>
                    <a:pt x="565" y="274"/>
                  </a:lnTo>
                  <a:lnTo>
                    <a:pt x="509" y="287"/>
                  </a:lnTo>
                  <a:lnTo>
                    <a:pt x="439" y="292"/>
                  </a:lnTo>
                  <a:lnTo>
                    <a:pt x="429" y="292"/>
                  </a:lnTo>
                  <a:lnTo>
                    <a:pt x="420" y="292"/>
                  </a:lnTo>
                  <a:lnTo>
                    <a:pt x="411" y="287"/>
                  </a:lnTo>
                  <a:lnTo>
                    <a:pt x="401" y="287"/>
                  </a:lnTo>
                  <a:lnTo>
                    <a:pt x="392" y="287"/>
                  </a:lnTo>
                  <a:lnTo>
                    <a:pt x="383" y="283"/>
                  </a:lnTo>
                  <a:lnTo>
                    <a:pt x="373" y="283"/>
                  </a:lnTo>
                  <a:lnTo>
                    <a:pt x="364" y="278"/>
                  </a:lnTo>
                  <a:lnTo>
                    <a:pt x="350" y="274"/>
                  </a:lnTo>
                  <a:lnTo>
                    <a:pt x="341" y="264"/>
                  </a:lnTo>
                  <a:lnTo>
                    <a:pt x="327" y="260"/>
                  </a:lnTo>
                  <a:lnTo>
                    <a:pt x="317" y="251"/>
                  </a:lnTo>
                  <a:lnTo>
                    <a:pt x="308" y="237"/>
                  </a:lnTo>
                  <a:lnTo>
                    <a:pt x="299" y="228"/>
                  </a:lnTo>
                  <a:lnTo>
                    <a:pt x="289" y="214"/>
                  </a:lnTo>
                  <a:lnTo>
                    <a:pt x="280" y="205"/>
                  </a:lnTo>
                  <a:lnTo>
                    <a:pt x="275" y="196"/>
                  </a:lnTo>
                  <a:lnTo>
                    <a:pt x="275" y="192"/>
                  </a:lnTo>
                  <a:lnTo>
                    <a:pt x="271" y="187"/>
                  </a:lnTo>
                  <a:lnTo>
                    <a:pt x="266" y="187"/>
                  </a:lnTo>
                  <a:lnTo>
                    <a:pt x="266" y="182"/>
                  </a:lnTo>
                  <a:lnTo>
                    <a:pt x="261" y="182"/>
                  </a:lnTo>
                  <a:lnTo>
                    <a:pt x="257" y="182"/>
                  </a:lnTo>
                  <a:lnTo>
                    <a:pt x="252" y="182"/>
                  </a:lnTo>
                  <a:lnTo>
                    <a:pt x="247" y="182"/>
                  </a:lnTo>
                  <a:lnTo>
                    <a:pt x="219" y="182"/>
                  </a:lnTo>
                  <a:lnTo>
                    <a:pt x="215" y="187"/>
                  </a:lnTo>
                  <a:lnTo>
                    <a:pt x="210" y="187"/>
                  </a:lnTo>
                  <a:lnTo>
                    <a:pt x="205" y="187"/>
                  </a:lnTo>
                  <a:lnTo>
                    <a:pt x="205" y="192"/>
                  </a:lnTo>
                  <a:lnTo>
                    <a:pt x="201" y="192"/>
                  </a:lnTo>
                  <a:lnTo>
                    <a:pt x="196" y="196"/>
                  </a:lnTo>
                  <a:lnTo>
                    <a:pt x="196" y="201"/>
                  </a:lnTo>
                  <a:lnTo>
                    <a:pt x="191" y="201"/>
                  </a:lnTo>
                  <a:lnTo>
                    <a:pt x="191" y="205"/>
                  </a:lnTo>
                  <a:lnTo>
                    <a:pt x="187" y="210"/>
                  </a:lnTo>
                  <a:lnTo>
                    <a:pt x="187" y="214"/>
                  </a:lnTo>
                  <a:lnTo>
                    <a:pt x="182" y="219"/>
                  </a:lnTo>
                  <a:lnTo>
                    <a:pt x="177" y="228"/>
                  </a:lnTo>
                  <a:lnTo>
                    <a:pt x="173" y="242"/>
                  </a:lnTo>
                  <a:lnTo>
                    <a:pt x="163" y="251"/>
                  </a:lnTo>
                  <a:lnTo>
                    <a:pt x="163" y="255"/>
                  </a:lnTo>
                  <a:lnTo>
                    <a:pt x="159" y="255"/>
                  </a:lnTo>
                  <a:lnTo>
                    <a:pt x="159" y="260"/>
                  </a:lnTo>
                  <a:lnTo>
                    <a:pt x="154" y="260"/>
                  </a:lnTo>
                  <a:lnTo>
                    <a:pt x="149" y="260"/>
                  </a:lnTo>
                  <a:lnTo>
                    <a:pt x="145" y="260"/>
                  </a:lnTo>
                  <a:lnTo>
                    <a:pt x="140" y="260"/>
                  </a:lnTo>
                  <a:lnTo>
                    <a:pt x="135" y="260"/>
                  </a:lnTo>
                  <a:lnTo>
                    <a:pt x="131" y="260"/>
                  </a:lnTo>
                  <a:lnTo>
                    <a:pt x="131" y="255"/>
                  </a:lnTo>
                  <a:lnTo>
                    <a:pt x="126" y="255"/>
                  </a:lnTo>
                  <a:lnTo>
                    <a:pt x="121" y="255"/>
                  </a:lnTo>
                  <a:lnTo>
                    <a:pt x="121" y="251"/>
                  </a:lnTo>
                  <a:lnTo>
                    <a:pt x="121" y="246"/>
                  </a:lnTo>
                  <a:lnTo>
                    <a:pt x="117" y="246"/>
                  </a:lnTo>
                  <a:lnTo>
                    <a:pt x="117" y="242"/>
                  </a:lnTo>
                  <a:lnTo>
                    <a:pt x="117" y="237"/>
                  </a:lnTo>
                  <a:lnTo>
                    <a:pt x="117" y="233"/>
                  </a:lnTo>
                  <a:lnTo>
                    <a:pt x="117" y="228"/>
                  </a:lnTo>
                  <a:lnTo>
                    <a:pt x="121" y="223"/>
                  </a:lnTo>
                  <a:lnTo>
                    <a:pt x="121" y="219"/>
                  </a:lnTo>
                  <a:lnTo>
                    <a:pt x="126" y="219"/>
                  </a:lnTo>
                  <a:lnTo>
                    <a:pt x="126" y="214"/>
                  </a:lnTo>
                  <a:lnTo>
                    <a:pt x="131" y="214"/>
                  </a:lnTo>
                  <a:lnTo>
                    <a:pt x="131" y="210"/>
                  </a:lnTo>
                  <a:lnTo>
                    <a:pt x="135" y="205"/>
                  </a:lnTo>
                  <a:lnTo>
                    <a:pt x="140" y="201"/>
                  </a:lnTo>
                  <a:lnTo>
                    <a:pt x="145" y="196"/>
                  </a:lnTo>
                  <a:lnTo>
                    <a:pt x="149" y="196"/>
                  </a:lnTo>
                  <a:lnTo>
                    <a:pt x="159" y="192"/>
                  </a:lnTo>
                  <a:lnTo>
                    <a:pt x="163" y="187"/>
                  </a:lnTo>
                  <a:lnTo>
                    <a:pt x="168" y="187"/>
                  </a:lnTo>
                  <a:lnTo>
                    <a:pt x="173" y="182"/>
                  </a:lnTo>
                  <a:lnTo>
                    <a:pt x="0" y="182"/>
                  </a:lnTo>
                  <a:lnTo>
                    <a:pt x="0" y="169"/>
                  </a:lnTo>
                  <a:lnTo>
                    <a:pt x="159" y="169"/>
                  </a:lnTo>
                  <a:lnTo>
                    <a:pt x="168" y="169"/>
                  </a:lnTo>
                  <a:lnTo>
                    <a:pt x="177" y="169"/>
                  </a:lnTo>
                  <a:lnTo>
                    <a:pt x="177" y="164"/>
                  </a:lnTo>
                  <a:lnTo>
                    <a:pt x="173" y="164"/>
                  </a:lnTo>
                  <a:lnTo>
                    <a:pt x="168" y="164"/>
                  </a:lnTo>
                  <a:lnTo>
                    <a:pt x="159" y="160"/>
                  </a:lnTo>
                  <a:lnTo>
                    <a:pt x="149" y="155"/>
                  </a:lnTo>
                  <a:lnTo>
                    <a:pt x="131" y="151"/>
                  </a:lnTo>
                  <a:lnTo>
                    <a:pt x="121" y="146"/>
                  </a:lnTo>
                  <a:lnTo>
                    <a:pt x="117" y="141"/>
                  </a:lnTo>
                  <a:lnTo>
                    <a:pt x="112" y="141"/>
                  </a:lnTo>
                  <a:lnTo>
                    <a:pt x="107" y="141"/>
                  </a:lnTo>
                  <a:lnTo>
                    <a:pt x="103" y="141"/>
                  </a:lnTo>
                  <a:lnTo>
                    <a:pt x="103" y="137"/>
                  </a:lnTo>
                  <a:lnTo>
                    <a:pt x="98" y="137"/>
                  </a:lnTo>
                  <a:lnTo>
                    <a:pt x="93" y="137"/>
                  </a:lnTo>
                  <a:lnTo>
                    <a:pt x="93" y="132"/>
                  </a:lnTo>
                  <a:lnTo>
                    <a:pt x="89" y="128"/>
                  </a:lnTo>
                  <a:lnTo>
                    <a:pt x="89" y="123"/>
                  </a:lnTo>
                  <a:lnTo>
                    <a:pt x="84" y="119"/>
                  </a:lnTo>
                  <a:lnTo>
                    <a:pt x="84" y="114"/>
                  </a:lnTo>
                  <a:lnTo>
                    <a:pt x="89" y="110"/>
                  </a:lnTo>
                  <a:lnTo>
                    <a:pt x="89" y="105"/>
                  </a:lnTo>
                  <a:lnTo>
                    <a:pt x="89" y="100"/>
                  </a:lnTo>
                  <a:lnTo>
                    <a:pt x="93" y="100"/>
                  </a:lnTo>
                  <a:lnTo>
                    <a:pt x="93" y="96"/>
                  </a:lnTo>
                  <a:lnTo>
                    <a:pt x="98" y="96"/>
                  </a:lnTo>
                  <a:lnTo>
                    <a:pt x="103" y="91"/>
                  </a:lnTo>
                  <a:lnTo>
                    <a:pt x="107" y="91"/>
                  </a:lnTo>
                  <a:lnTo>
                    <a:pt x="112" y="91"/>
                  </a:lnTo>
                  <a:lnTo>
                    <a:pt x="117" y="91"/>
                  </a:lnTo>
                  <a:lnTo>
                    <a:pt x="121" y="91"/>
                  </a:lnTo>
                  <a:lnTo>
                    <a:pt x="126" y="91"/>
                  </a:lnTo>
                  <a:lnTo>
                    <a:pt x="131" y="96"/>
                  </a:lnTo>
                  <a:lnTo>
                    <a:pt x="135" y="96"/>
                  </a:lnTo>
                  <a:lnTo>
                    <a:pt x="140" y="96"/>
                  </a:lnTo>
                  <a:lnTo>
                    <a:pt x="145" y="100"/>
                  </a:lnTo>
                  <a:lnTo>
                    <a:pt x="149" y="100"/>
                  </a:lnTo>
                  <a:lnTo>
                    <a:pt x="154" y="105"/>
                  </a:lnTo>
                  <a:lnTo>
                    <a:pt x="163" y="114"/>
                  </a:lnTo>
                  <a:lnTo>
                    <a:pt x="173" y="119"/>
                  </a:lnTo>
                  <a:lnTo>
                    <a:pt x="177" y="128"/>
                  </a:lnTo>
                  <a:lnTo>
                    <a:pt x="182" y="132"/>
                  </a:lnTo>
                  <a:lnTo>
                    <a:pt x="187" y="137"/>
                  </a:lnTo>
                  <a:lnTo>
                    <a:pt x="191" y="146"/>
                  </a:lnTo>
                  <a:lnTo>
                    <a:pt x="196" y="151"/>
                  </a:lnTo>
                  <a:lnTo>
                    <a:pt x="201" y="155"/>
                  </a:lnTo>
                  <a:lnTo>
                    <a:pt x="205" y="160"/>
                  </a:lnTo>
                  <a:lnTo>
                    <a:pt x="210" y="160"/>
                  </a:lnTo>
                  <a:lnTo>
                    <a:pt x="210" y="164"/>
                  </a:lnTo>
                  <a:lnTo>
                    <a:pt x="215" y="164"/>
                  </a:lnTo>
                  <a:lnTo>
                    <a:pt x="219" y="169"/>
                  </a:lnTo>
                  <a:lnTo>
                    <a:pt x="224" y="169"/>
                  </a:lnTo>
                  <a:lnTo>
                    <a:pt x="229" y="169"/>
                  </a:lnTo>
                  <a:lnTo>
                    <a:pt x="229" y="164"/>
                  </a:lnTo>
                  <a:lnTo>
                    <a:pt x="219" y="151"/>
                  </a:lnTo>
                  <a:lnTo>
                    <a:pt x="210" y="146"/>
                  </a:lnTo>
                  <a:lnTo>
                    <a:pt x="205" y="137"/>
                  </a:lnTo>
                  <a:lnTo>
                    <a:pt x="196" y="128"/>
                  </a:lnTo>
                  <a:lnTo>
                    <a:pt x="191" y="123"/>
                  </a:lnTo>
                  <a:lnTo>
                    <a:pt x="187" y="114"/>
                  </a:lnTo>
                  <a:lnTo>
                    <a:pt x="182" y="105"/>
                  </a:lnTo>
                  <a:lnTo>
                    <a:pt x="177" y="100"/>
                  </a:lnTo>
                  <a:lnTo>
                    <a:pt x="173" y="91"/>
                  </a:lnTo>
                  <a:lnTo>
                    <a:pt x="173" y="87"/>
                  </a:lnTo>
                  <a:lnTo>
                    <a:pt x="173" y="82"/>
                  </a:lnTo>
                  <a:lnTo>
                    <a:pt x="173" y="78"/>
                  </a:lnTo>
                  <a:lnTo>
                    <a:pt x="173" y="73"/>
                  </a:lnTo>
                  <a:lnTo>
                    <a:pt x="173" y="69"/>
                  </a:lnTo>
                  <a:lnTo>
                    <a:pt x="173" y="64"/>
                  </a:lnTo>
                  <a:lnTo>
                    <a:pt x="173" y="59"/>
                  </a:lnTo>
                  <a:lnTo>
                    <a:pt x="173" y="55"/>
                  </a:lnTo>
                  <a:lnTo>
                    <a:pt x="177" y="50"/>
                  </a:lnTo>
                  <a:lnTo>
                    <a:pt x="177" y="46"/>
                  </a:lnTo>
                  <a:lnTo>
                    <a:pt x="182" y="41"/>
                  </a:lnTo>
                  <a:lnTo>
                    <a:pt x="182" y="37"/>
                  </a:lnTo>
                  <a:lnTo>
                    <a:pt x="187" y="32"/>
                  </a:lnTo>
                  <a:lnTo>
                    <a:pt x="191" y="28"/>
                  </a:lnTo>
                  <a:lnTo>
                    <a:pt x="196" y="23"/>
                  </a:lnTo>
                  <a:lnTo>
                    <a:pt x="196" y="18"/>
                  </a:lnTo>
                  <a:lnTo>
                    <a:pt x="201" y="18"/>
                  </a:lnTo>
                  <a:lnTo>
                    <a:pt x="205" y="18"/>
                  </a:lnTo>
                  <a:lnTo>
                    <a:pt x="210" y="14"/>
                  </a:lnTo>
                  <a:lnTo>
                    <a:pt x="215" y="14"/>
                  </a:lnTo>
                  <a:lnTo>
                    <a:pt x="219" y="14"/>
                  </a:lnTo>
                  <a:lnTo>
                    <a:pt x="224" y="14"/>
                  </a:lnTo>
                  <a:lnTo>
                    <a:pt x="229" y="14"/>
                  </a:lnTo>
                  <a:lnTo>
                    <a:pt x="233" y="14"/>
                  </a:lnTo>
                  <a:lnTo>
                    <a:pt x="238" y="18"/>
                  </a:lnTo>
                  <a:lnTo>
                    <a:pt x="243" y="18"/>
                  </a:lnTo>
                  <a:lnTo>
                    <a:pt x="243" y="23"/>
                  </a:lnTo>
                  <a:lnTo>
                    <a:pt x="247" y="23"/>
                  </a:lnTo>
                  <a:lnTo>
                    <a:pt x="247" y="28"/>
                  </a:lnTo>
                  <a:lnTo>
                    <a:pt x="247" y="32"/>
                  </a:lnTo>
                  <a:lnTo>
                    <a:pt x="252" y="32"/>
                  </a:lnTo>
                  <a:lnTo>
                    <a:pt x="252" y="37"/>
                  </a:lnTo>
                  <a:lnTo>
                    <a:pt x="252" y="41"/>
                  </a:lnTo>
                  <a:lnTo>
                    <a:pt x="252" y="46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2" y="59"/>
                  </a:lnTo>
                  <a:lnTo>
                    <a:pt x="252" y="64"/>
                  </a:lnTo>
                  <a:lnTo>
                    <a:pt x="247" y="73"/>
                  </a:lnTo>
                  <a:lnTo>
                    <a:pt x="243" y="87"/>
                  </a:lnTo>
                  <a:lnTo>
                    <a:pt x="243" y="91"/>
                  </a:lnTo>
                  <a:lnTo>
                    <a:pt x="238" y="91"/>
                  </a:lnTo>
                  <a:lnTo>
                    <a:pt x="238" y="96"/>
                  </a:lnTo>
                  <a:lnTo>
                    <a:pt x="238" y="100"/>
                  </a:lnTo>
                  <a:lnTo>
                    <a:pt x="238" y="105"/>
                  </a:lnTo>
                  <a:lnTo>
                    <a:pt x="238" y="110"/>
                  </a:lnTo>
                  <a:lnTo>
                    <a:pt x="233" y="110"/>
                  </a:lnTo>
                  <a:lnTo>
                    <a:pt x="233" y="119"/>
                  </a:lnTo>
                  <a:lnTo>
                    <a:pt x="233" y="123"/>
                  </a:lnTo>
                  <a:lnTo>
                    <a:pt x="233" y="128"/>
                  </a:lnTo>
                  <a:lnTo>
                    <a:pt x="238" y="132"/>
                  </a:lnTo>
                  <a:lnTo>
                    <a:pt x="238" y="137"/>
                  </a:lnTo>
                  <a:lnTo>
                    <a:pt x="238" y="141"/>
                  </a:lnTo>
                  <a:lnTo>
                    <a:pt x="243" y="141"/>
                  </a:lnTo>
                  <a:lnTo>
                    <a:pt x="243" y="146"/>
                  </a:lnTo>
                  <a:lnTo>
                    <a:pt x="243" y="151"/>
                  </a:lnTo>
                  <a:lnTo>
                    <a:pt x="247" y="151"/>
                  </a:lnTo>
                  <a:lnTo>
                    <a:pt x="247" y="155"/>
                  </a:lnTo>
                  <a:lnTo>
                    <a:pt x="252" y="155"/>
                  </a:lnTo>
                  <a:lnTo>
                    <a:pt x="257" y="155"/>
                  </a:lnTo>
                  <a:lnTo>
                    <a:pt x="257" y="160"/>
                  </a:lnTo>
                  <a:lnTo>
                    <a:pt x="261" y="160"/>
                  </a:lnTo>
                  <a:lnTo>
                    <a:pt x="266" y="164"/>
                  </a:lnTo>
                  <a:lnTo>
                    <a:pt x="271" y="164"/>
                  </a:lnTo>
                  <a:lnTo>
                    <a:pt x="271" y="160"/>
                  </a:lnTo>
                  <a:lnTo>
                    <a:pt x="271" y="155"/>
                  </a:lnTo>
                  <a:lnTo>
                    <a:pt x="271" y="146"/>
                  </a:lnTo>
                  <a:lnTo>
                    <a:pt x="271" y="141"/>
                  </a:lnTo>
                  <a:lnTo>
                    <a:pt x="271" y="137"/>
                  </a:lnTo>
                  <a:lnTo>
                    <a:pt x="271" y="132"/>
                  </a:lnTo>
                  <a:lnTo>
                    <a:pt x="275" y="119"/>
                  </a:lnTo>
                  <a:lnTo>
                    <a:pt x="280" y="110"/>
                  </a:lnTo>
                  <a:lnTo>
                    <a:pt x="285" y="96"/>
                  </a:lnTo>
                  <a:lnTo>
                    <a:pt x="294" y="87"/>
                  </a:lnTo>
                  <a:lnTo>
                    <a:pt x="299" y="78"/>
                  </a:lnTo>
                  <a:lnTo>
                    <a:pt x="308" y="69"/>
                  </a:lnTo>
                  <a:lnTo>
                    <a:pt x="313" y="59"/>
                  </a:lnTo>
                  <a:lnTo>
                    <a:pt x="322" y="50"/>
                  </a:lnTo>
                  <a:lnTo>
                    <a:pt x="331" y="46"/>
                  </a:lnTo>
                  <a:lnTo>
                    <a:pt x="336" y="37"/>
                  </a:lnTo>
                  <a:lnTo>
                    <a:pt x="345" y="32"/>
                  </a:lnTo>
                  <a:lnTo>
                    <a:pt x="355" y="28"/>
                  </a:lnTo>
                  <a:lnTo>
                    <a:pt x="364" y="23"/>
                  </a:lnTo>
                  <a:lnTo>
                    <a:pt x="373" y="18"/>
                  </a:lnTo>
                  <a:lnTo>
                    <a:pt x="383" y="14"/>
                  </a:lnTo>
                  <a:lnTo>
                    <a:pt x="392" y="9"/>
                  </a:lnTo>
                  <a:lnTo>
                    <a:pt x="401" y="5"/>
                  </a:lnTo>
                  <a:lnTo>
                    <a:pt x="411" y="5"/>
                  </a:lnTo>
                  <a:lnTo>
                    <a:pt x="420" y="0"/>
                  </a:lnTo>
                  <a:lnTo>
                    <a:pt x="429" y="0"/>
                  </a:lnTo>
                  <a:lnTo>
                    <a:pt x="439" y="0"/>
                  </a:lnTo>
                  <a:lnTo>
                    <a:pt x="448" y="0"/>
                  </a:lnTo>
                  <a:lnTo>
                    <a:pt x="457" y="0"/>
                  </a:lnTo>
                  <a:lnTo>
                    <a:pt x="467" y="0"/>
                  </a:lnTo>
                  <a:lnTo>
                    <a:pt x="476" y="5"/>
                  </a:lnTo>
                  <a:lnTo>
                    <a:pt x="485" y="5"/>
                  </a:lnTo>
                  <a:lnTo>
                    <a:pt x="490" y="9"/>
                  </a:lnTo>
                  <a:lnTo>
                    <a:pt x="499" y="9"/>
                  </a:lnTo>
                  <a:lnTo>
                    <a:pt x="504" y="14"/>
                  </a:lnTo>
                  <a:lnTo>
                    <a:pt x="509" y="18"/>
                  </a:lnTo>
                  <a:lnTo>
                    <a:pt x="513" y="18"/>
                  </a:lnTo>
                  <a:lnTo>
                    <a:pt x="513" y="23"/>
                  </a:lnTo>
                  <a:lnTo>
                    <a:pt x="518" y="23"/>
                  </a:lnTo>
                  <a:lnTo>
                    <a:pt x="518" y="28"/>
                  </a:lnTo>
                  <a:lnTo>
                    <a:pt x="523" y="32"/>
                  </a:lnTo>
                  <a:lnTo>
                    <a:pt x="527" y="32"/>
                  </a:lnTo>
                  <a:lnTo>
                    <a:pt x="527" y="37"/>
                  </a:lnTo>
                  <a:lnTo>
                    <a:pt x="527" y="41"/>
                  </a:lnTo>
                  <a:lnTo>
                    <a:pt x="527" y="46"/>
                  </a:lnTo>
                  <a:lnTo>
                    <a:pt x="527" y="50"/>
                  </a:lnTo>
                  <a:lnTo>
                    <a:pt x="527" y="55"/>
                  </a:lnTo>
                  <a:lnTo>
                    <a:pt x="527" y="59"/>
                  </a:lnTo>
                  <a:lnTo>
                    <a:pt x="523" y="59"/>
                  </a:lnTo>
                  <a:lnTo>
                    <a:pt x="523" y="64"/>
                  </a:lnTo>
                  <a:lnTo>
                    <a:pt x="518" y="64"/>
                  </a:lnTo>
                  <a:lnTo>
                    <a:pt x="518" y="69"/>
                  </a:lnTo>
                  <a:lnTo>
                    <a:pt x="513" y="69"/>
                  </a:lnTo>
                  <a:lnTo>
                    <a:pt x="513" y="73"/>
                  </a:lnTo>
                  <a:lnTo>
                    <a:pt x="509" y="73"/>
                  </a:lnTo>
                  <a:lnTo>
                    <a:pt x="509" y="78"/>
                  </a:lnTo>
                  <a:lnTo>
                    <a:pt x="504" y="78"/>
                  </a:lnTo>
                  <a:lnTo>
                    <a:pt x="499" y="78"/>
                  </a:lnTo>
                  <a:lnTo>
                    <a:pt x="499" y="82"/>
                  </a:lnTo>
                  <a:lnTo>
                    <a:pt x="495" y="82"/>
                  </a:lnTo>
                  <a:lnTo>
                    <a:pt x="490" y="82"/>
                  </a:lnTo>
                  <a:lnTo>
                    <a:pt x="490" y="87"/>
                  </a:lnTo>
                  <a:lnTo>
                    <a:pt x="485" y="87"/>
                  </a:lnTo>
                  <a:lnTo>
                    <a:pt x="481" y="87"/>
                  </a:lnTo>
                  <a:lnTo>
                    <a:pt x="476" y="87"/>
                  </a:lnTo>
                  <a:lnTo>
                    <a:pt x="471" y="87"/>
                  </a:lnTo>
                  <a:lnTo>
                    <a:pt x="471" y="82"/>
                  </a:lnTo>
                  <a:lnTo>
                    <a:pt x="467" y="82"/>
                  </a:lnTo>
                  <a:lnTo>
                    <a:pt x="467" y="78"/>
                  </a:lnTo>
                  <a:lnTo>
                    <a:pt x="462" y="78"/>
                  </a:lnTo>
                  <a:lnTo>
                    <a:pt x="462" y="73"/>
                  </a:lnTo>
                  <a:lnTo>
                    <a:pt x="462" y="69"/>
                  </a:lnTo>
                  <a:lnTo>
                    <a:pt x="462" y="64"/>
                  </a:lnTo>
                  <a:close/>
                  <a:moveTo>
                    <a:pt x="733" y="328"/>
                  </a:moveTo>
                  <a:lnTo>
                    <a:pt x="733" y="328"/>
                  </a:lnTo>
                  <a:lnTo>
                    <a:pt x="728" y="324"/>
                  </a:lnTo>
                  <a:lnTo>
                    <a:pt x="724" y="324"/>
                  </a:lnTo>
                  <a:lnTo>
                    <a:pt x="724" y="319"/>
                  </a:lnTo>
                  <a:lnTo>
                    <a:pt x="719" y="319"/>
                  </a:lnTo>
                  <a:lnTo>
                    <a:pt x="719" y="314"/>
                  </a:lnTo>
                  <a:lnTo>
                    <a:pt x="714" y="310"/>
                  </a:lnTo>
                  <a:lnTo>
                    <a:pt x="710" y="305"/>
                  </a:lnTo>
                  <a:lnTo>
                    <a:pt x="710" y="301"/>
                  </a:lnTo>
                  <a:lnTo>
                    <a:pt x="710" y="296"/>
                  </a:lnTo>
                  <a:lnTo>
                    <a:pt x="705" y="296"/>
                  </a:lnTo>
                  <a:lnTo>
                    <a:pt x="705" y="292"/>
                  </a:lnTo>
                  <a:lnTo>
                    <a:pt x="705" y="287"/>
                  </a:lnTo>
                  <a:lnTo>
                    <a:pt x="705" y="283"/>
                  </a:lnTo>
                  <a:lnTo>
                    <a:pt x="705" y="278"/>
                  </a:lnTo>
                  <a:lnTo>
                    <a:pt x="710" y="278"/>
                  </a:lnTo>
                  <a:lnTo>
                    <a:pt x="710" y="274"/>
                  </a:lnTo>
                  <a:lnTo>
                    <a:pt x="710" y="269"/>
                  </a:lnTo>
                  <a:lnTo>
                    <a:pt x="714" y="264"/>
                  </a:lnTo>
                  <a:lnTo>
                    <a:pt x="719" y="260"/>
                  </a:lnTo>
                  <a:lnTo>
                    <a:pt x="724" y="255"/>
                  </a:lnTo>
                  <a:lnTo>
                    <a:pt x="728" y="255"/>
                  </a:lnTo>
                  <a:lnTo>
                    <a:pt x="733" y="251"/>
                  </a:lnTo>
                  <a:lnTo>
                    <a:pt x="738" y="251"/>
                  </a:lnTo>
                  <a:lnTo>
                    <a:pt x="742" y="251"/>
                  </a:lnTo>
                  <a:lnTo>
                    <a:pt x="752" y="251"/>
                  </a:lnTo>
                  <a:lnTo>
                    <a:pt x="756" y="246"/>
                  </a:lnTo>
                  <a:lnTo>
                    <a:pt x="766" y="251"/>
                  </a:lnTo>
                  <a:lnTo>
                    <a:pt x="770" y="251"/>
                  </a:lnTo>
                  <a:lnTo>
                    <a:pt x="775" y="251"/>
                  </a:lnTo>
                  <a:lnTo>
                    <a:pt x="780" y="251"/>
                  </a:lnTo>
                  <a:lnTo>
                    <a:pt x="784" y="251"/>
                  </a:lnTo>
                  <a:lnTo>
                    <a:pt x="789" y="255"/>
                  </a:lnTo>
                  <a:lnTo>
                    <a:pt x="803" y="260"/>
                  </a:lnTo>
                  <a:lnTo>
                    <a:pt x="822" y="269"/>
                  </a:lnTo>
                  <a:lnTo>
                    <a:pt x="831" y="274"/>
                  </a:lnTo>
                  <a:lnTo>
                    <a:pt x="840" y="278"/>
                  </a:lnTo>
                  <a:lnTo>
                    <a:pt x="850" y="278"/>
                  </a:lnTo>
                  <a:lnTo>
                    <a:pt x="859" y="283"/>
                  </a:lnTo>
                  <a:lnTo>
                    <a:pt x="868" y="283"/>
                  </a:lnTo>
                  <a:lnTo>
                    <a:pt x="878" y="283"/>
                  </a:lnTo>
                  <a:lnTo>
                    <a:pt x="887" y="287"/>
                  </a:lnTo>
                  <a:lnTo>
                    <a:pt x="892" y="283"/>
                  </a:lnTo>
                  <a:lnTo>
                    <a:pt x="901" y="283"/>
                  </a:lnTo>
                  <a:lnTo>
                    <a:pt x="910" y="283"/>
                  </a:lnTo>
                  <a:lnTo>
                    <a:pt x="915" y="278"/>
                  </a:lnTo>
                  <a:lnTo>
                    <a:pt x="924" y="278"/>
                  </a:lnTo>
                  <a:lnTo>
                    <a:pt x="934" y="274"/>
                  </a:lnTo>
                  <a:lnTo>
                    <a:pt x="943" y="269"/>
                  </a:lnTo>
                  <a:lnTo>
                    <a:pt x="948" y="264"/>
                  </a:lnTo>
                  <a:lnTo>
                    <a:pt x="957" y="255"/>
                  </a:lnTo>
                  <a:lnTo>
                    <a:pt x="957" y="264"/>
                  </a:lnTo>
                  <a:lnTo>
                    <a:pt x="952" y="269"/>
                  </a:lnTo>
                  <a:lnTo>
                    <a:pt x="943" y="274"/>
                  </a:lnTo>
                  <a:lnTo>
                    <a:pt x="938" y="283"/>
                  </a:lnTo>
                  <a:lnTo>
                    <a:pt x="929" y="287"/>
                  </a:lnTo>
                  <a:lnTo>
                    <a:pt x="924" y="292"/>
                  </a:lnTo>
                  <a:lnTo>
                    <a:pt x="915" y="296"/>
                  </a:lnTo>
                  <a:lnTo>
                    <a:pt x="906" y="301"/>
                  </a:lnTo>
                  <a:lnTo>
                    <a:pt x="840" y="333"/>
                  </a:lnTo>
                  <a:lnTo>
                    <a:pt x="826" y="337"/>
                  </a:lnTo>
                  <a:lnTo>
                    <a:pt x="817" y="342"/>
                  </a:lnTo>
                  <a:lnTo>
                    <a:pt x="803" y="342"/>
                  </a:lnTo>
                  <a:lnTo>
                    <a:pt x="789" y="346"/>
                  </a:lnTo>
                  <a:lnTo>
                    <a:pt x="780" y="346"/>
                  </a:lnTo>
                  <a:lnTo>
                    <a:pt x="775" y="342"/>
                  </a:lnTo>
                  <a:lnTo>
                    <a:pt x="766" y="342"/>
                  </a:lnTo>
                  <a:lnTo>
                    <a:pt x="761" y="342"/>
                  </a:lnTo>
                  <a:lnTo>
                    <a:pt x="752" y="337"/>
                  </a:lnTo>
                  <a:lnTo>
                    <a:pt x="747" y="337"/>
                  </a:lnTo>
                  <a:lnTo>
                    <a:pt x="742" y="333"/>
                  </a:lnTo>
                  <a:lnTo>
                    <a:pt x="733" y="328"/>
                  </a:lnTo>
                  <a:close/>
                  <a:moveTo>
                    <a:pt x="976" y="50"/>
                  </a:moveTo>
                  <a:lnTo>
                    <a:pt x="980" y="59"/>
                  </a:lnTo>
                  <a:lnTo>
                    <a:pt x="980" y="64"/>
                  </a:lnTo>
                  <a:lnTo>
                    <a:pt x="985" y="69"/>
                  </a:lnTo>
                  <a:lnTo>
                    <a:pt x="985" y="78"/>
                  </a:lnTo>
                  <a:lnTo>
                    <a:pt x="990" y="87"/>
                  </a:lnTo>
                  <a:lnTo>
                    <a:pt x="990" y="91"/>
                  </a:lnTo>
                  <a:lnTo>
                    <a:pt x="990" y="96"/>
                  </a:lnTo>
                  <a:lnTo>
                    <a:pt x="990" y="105"/>
                  </a:lnTo>
                  <a:lnTo>
                    <a:pt x="990" y="119"/>
                  </a:lnTo>
                  <a:lnTo>
                    <a:pt x="990" y="132"/>
                  </a:lnTo>
                  <a:lnTo>
                    <a:pt x="985" y="141"/>
                  </a:lnTo>
                  <a:lnTo>
                    <a:pt x="980" y="155"/>
                  </a:lnTo>
                  <a:lnTo>
                    <a:pt x="966" y="187"/>
                  </a:lnTo>
                  <a:lnTo>
                    <a:pt x="948" y="223"/>
                  </a:lnTo>
                  <a:lnTo>
                    <a:pt x="943" y="233"/>
                  </a:lnTo>
                  <a:lnTo>
                    <a:pt x="938" y="242"/>
                  </a:lnTo>
                  <a:lnTo>
                    <a:pt x="934" y="246"/>
                  </a:lnTo>
                  <a:lnTo>
                    <a:pt x="929" y="255"/>
                  </a:lnTo>
                  <a:lnTo>
                    <a:pt x="920" y="260"/>
                  </a:lnTo>
                  <a:lnTo>
                    <a:pt x="915" y="269"/>
                  </a:lnTo>
                  <a:lnTo>
                    <a:pt x="910" y="274"/>
                  </a:lnTo>
                  <a:lnTo>
                    <a:pt x="906" y="278"/>
                  </a:lnTo>
                  <a:lnTo>
                    <a:pt x="910" y="269"/>
                  </a:lnTo>
                  <a:lnTo>
                    <a:pt x="915" y="260"/>
                  </a:lnTo>
                  <a:lnTo>
                    <a:pt x="920" y="251"/>
                  </a:lnTo>
                  <a:lnTo>
                    <a:pt x="924" y="242"/>
                  </a:lnTo>
                  <a:lnTo>
                    <a:pt x="929" y="237"/>
                  </a:lnTo>
                  <a:lnTo>
                    <a:pt x="929" y="228"/>
                  </a:lnTo>
                  <a:lnTo>
                    <a:pt x="934" y="219"/>
                  </a:lnTo>
                  <a:lnTo>
                    <a:pt x="934" y="210"/>
                  </a:lnTo>
                  <a:lnTo>
                    <a:pt x="934" y="205"/>
                  </a:lnTo>
                  <a:lnTo>
                    <a:pt x="934" y="196"/>
                  </a:lnTo>
                  <a:lnTo>
                    <a:pt x="934" y="187"/>
                  </a:lnTo>
                  <a:lnTo>
                    <a:pt x="929" y="178"/>
                  </a:lnTo>
                  <a:lnTo>
                    <a:pt x="929" y="169"/>
                  </a:lnTo>
                  <a:lnTo>
                    <a:pt x="924" y="160"/>
                  </a:lnTo>
                  <a:lnTo>
                    <a:pt x="920" y="151"/>
                  </a:lnTo>
                  <a:lnTo>
                    <a:pt x="920" y="141"/>
                  </a:lnTo>
                  <a:lnTo>
                    <a:pt x="901" y="110"/>
                  </a:lnTo>
                  <a:lnTo>
                    <a:pt x="901" y="105"/>
                  </a:lnTo>
                  <a:lnTo>
                    <a:pt x="896" y="100"/>
                  </a:lnTo>
                  <a:lnTo>
                    <a:pt x="896" y="96"/>
                  </a:lnTo>
                  <a:lnTo>
                    <a:pt x="896" y="91"/>
                  </a:lnTo>
                  <a:lnTo>
                    <a:pt x="892" y="82"/>
                  </a:lnTo>
                  <a:lnTo>
                    <a:pt x="892" y="78"/>
                  </a:lnTo>
                  <a:lnTo>
                    <a:pt x="892" y="69"/>
                  </a:lnTo>
                  <a:lnTo>
                    <a:pt x="892" y="64"/>
                  </a:lnTo>
                  <a:lnTo>
                    <a:pt x="892" y="59"/>
                  </a:lnTo>
                  <a:lnTo>
                    <a:pt x="896" y="55"/>
                  </a:lnTo>
                  <a:lnTo>
                    <a:pt x="896" y="50"/>
                  </a:lnTo>
                  <a:lnTo>
                    <a:pt x="901" y="46"/>
                  </a:lnTo>
                  <a:lnTo>
                    <a:pt x="901" y="41"/>
                  </a:lnTo>
                  <a:lnTo>
                    <a:pt x="906" y="37"/>
                  </a:lnTo>
                  <a:lnTo>
                    <a:pt x="906" y="32"/>
                  </a:lnTo>
                  <a:lnTo>
                    <a:pt x="910" y="32"/>
                  </a:lnTo>
                  <a:lnTo>
                    <a:pt x="915" y="28"/>
                  </a:lnTo>
                  <a:lnTo>
                    <a:pt x="920" y="28"/>
                  </a:lnTo>
                  <a:lnTo>
                    <a:pt x="924" y="23"/>
                  </a:lnTo>
                  <a:lnTo>
                    <a:pt x="929" y="23"/>
                  </a:lnTo>
                  <a:lnTo>
                    <a:pt x="934" y="23"/>
                  </a:lnTo>
                  <a:lnTo>
                    <a:pt x="938" y="23"/>
                  </a:lnTo>
                  <a:lnTo>
                    <a:pt x="943" y="28"/>
                  </a:lnTo>
                  <a:lnTo>
                    <a:pt x="948" y="28"/>
                  </a:lnTo>
                  <a:lnTo>
                    <a:pt x="952" y="28"/>
                  </a:lnTo>
                  <a:lnTo>
                    <a:pt x="952" y="32"/>
                  </a:lnTo>
                  <a:lnTo>
                    <a:pt x="957" y="32"/>
                  </a:lnTo>
                  <a:lnTo>
                    <a:pt x="962" y="37"/>
                  </a:lnTo>
                  <a:lnTo>
                    <a:pt x="966" y="41"/>
                  </a:lnTo>
                  <a:lnTo>
                    <a:pt x="971" y="46"/>
                  </a:lnTo>
                  <a:lnTo>
                    <a:pt x="976" y="46"/>
                  </a:lnTo>
                  <a:lnTo>
                    <a:pt x="976" y="50"/>
                  </a:lnTo>
                  <a:close/>
                  <a:moveTo>
                    <a:pt x="1004" y="228"/>
                  </a:moveTo>
                  <a:lnTo>
                    <a:pt x="1008" y="228"/>
                  </a:lnTo>
                  <a:lnTo>
                    <a:pt x="1008" y="233"/>
                  </a:lnTo>
                  <a:lnTo>
                    <a:pt x="1008" y="237"/>
                  </a:lnTo>
                  <a:lnTo>
                    <a:pt x="1013" y="237"/>
                  </a:lnTo>
                  <a:lnTo>
                    <a:pt x="1013" y="242"/>
                  </a:lnTo>
                  <a:lnTo>
                    <a:pt x="1013" y="246"/>
                  </a:lnTo>
                  <a:lnTo>
                    <a:pt x="1013" y="251"/>
                  </a:lnTo>
                  <a:lnTo>
                    <a:pt x="1013" y="255"/>
                  </a:lnTo>
                  <a:lnTo>
                    <a:pt x="1008" y="260"/>
                  </a:lnTo>
                  <a:lnTo>
                    <a:pt x="1008" y="264"/>
                  </a:lnTo>
                  <a:lnTo>
                    <a:pt x="1004" y="264"/>
                  </a:lnTo>
                  <a:lnTo>
                    <a:pt x="1004" y="269"/>
                  </a:lnTo>
                  <a:lnTo>
                    <a:pt x="999" y="269"/>
                  </a:lnTo>
                  <a:lnTo>
                    <a:pt x="994" y="269"/>
                  </a:lnTo>
                  <a:lnTo>
                    <a:pt x="994" y="274"/>
                  </a:lnTo>
                  <a:lnTo>
                    <a:pt x="990" y="274"/>
                  </a:lnTo>
                  <a:lnTo>
                    <a:pt x="985" y="274"/>
                  </a:lnTo>
                  <a:lnTo>
                    <a:pt x="980" y="269"/>
                  </a:lnTo>
                  <a:lnTo>
                    <a:pt x="976" y="269"/>
                  </a:lnTo>
                  <a:lnTo>
                    <a:pt x="971" y="269"/>
                  </a:lnTo>
                  <a:lnTo>
                    <a:pt x="971" y="264"/>
                  </a:lnTo>
                  <a:lnTo>
                    <a:pt x="971" y="260"/>
                  </a:lnTo>
                  <a:lnTo>
                    <a:pt x="966" y="260"/>
                  </a:lnTo>
                  <a:lnTo>
                    <a:pt x="966" y="255"/>
                  </a:lnTo>
                  <a:lnTo>
                    <a:pt x="966" y="251"/>
                  </a:lnTo>
                  <a:lnTo>
                    <a:pt x="966" y="246"/>
                  </a:lnTo>
                  <a:lnTo>
                    <a:pt x="966" y="242"/>
                  </a:lnTo>
                  <a:lnTo>
                    <a:pt x="966" y="237"/>
                  </a:lnTo>
                  <a:lnTo>
                    <a:pt x="971" y="233"/>
                  </a:lnTo>
                  <a:lnTo>
                    <a:pt x="971" y="228"/>
                  </a:lnTo>
                  <a:lnTo>
                    <a:pt x="976" y="228"/>
                  </a:lnTo>
                  <a:lnTo>
                    <a:pt x="976" y="223"/>
                  </a:lnTo>
                  <a:lnTo>
                    <a:pt x="980" y="223"/>
                  </a:lnTo>
                  <a:lnTo>
                    <a:pt x="980" y="219"/>
                  </a:lnTo>
                  <a:lnTo>
                    <a:pt x="985" y="219"/>
                  </a:lnTo>
                  <a:lnTo>
                    <a:pt x="990" y="219"/>
                  </a:lnTo>
                  <a:lnTo>
                    <a:pt x="994" y="219"/>
                  </a:lnTo>
                  <a:lnTo>
                    <a:pt x="994" y="223"/>
                  </a:lnTo>
                  <a:lnTo>
                    <a:pt x="999" y="223"/>
                  </a:lnTo>
                  <a:lnTo>
                    <a:pt x="1004" y="223"/>
                  </a:lnTo>
                  <a:lnTo>
                    <a:pt x="1004" y="228"/>
                  </a:lnTo>
                  <a:close/>
                  <a:moveTo>
                    <a:pt x="1106" y="78"/>
                  </a:moveTo>
                  <a:lnTo>
                    <a:pt x="1111" y="73"/>
                  </a:lnTo>
                  <a:lnTo>
                    <a:pt x="1111" y="69"/>
                  </a:lnTo>
                  <a:lnTo>
                    <a:pt x="1111" y="64"/>
                  </a:lnTo>
                  <a:lnTo>
                    <a:pt x="1111" y="59"/>
                  </a:lnTo>
                  <a:lnTo>
                    <a:pt x="1116" y="55"/>
                  </a:lnTo>
                  <a:lnTo>
                    <a:pt x="1116" y="50"/>
                  </a:lnTo>
                  <a:lnTo>
                    <a:pt x="1116" y="46"/>
                  </a:lnTo>
                  <a:lnTo>
                    <a:pt x="1120" y="46"/>
                  </a:lnTo>
                  <a:lnTo>
                    <a:pt x="1120" y="41"/>
                  </a:lnTo>
                  <a:lnTo>
                    <a:pt x="1125" y="41"/>
                  </a:lnTo>
                  <a:lnTo>
                    <a:pt x="1125" y="37"/>
                  </a:lnTo>
                  <a:lnTo>
                    <a:pt x="1130" y="37"/>
                  </a:lnTo>
                  <a:lnTo>
                    <a:pt x="1130" y="32"/>
                  </a:lnTo>
                  <a:lnTo>
                    <a:pt x="1134" y="32"/>
                  </a:lnTo>
                  <a:lnTo>
                    <a:pt x="1139" y="32"/>
                  </a:lnTo>
                  <a:lnTo>
                    <a:pt x="1139" y="28"/>
                  </a:lnTo>
                  <a:lnTo>
                    <a:pt x="1144" y="28"/>
                  </a:lnTo>
                  <a:lnTo>
                    <a:pt x="1148" y="28"/>
                  </a:lnTo>
                  <a:lnTo>
                    <a:pt x="1153" y="28"/>
                  </a:lnTo>
                  <a:lnTo>
                    <a:pt x="1158" y="28"/>
                  </a:lnTo>
                  <a:lnTo>
                    <a:pt x="1176" y="23"/>
                  </a:lnTo>
                  <a:lnTo>
                    <a:pt x="1190" y="23"/>
                  </a:lnTo>
                  <a:lnTo>
                    <a:pt x="1204" y="23"/>
                  </a:lnTo>
                  <a:lnTo>
                    <a:pt x="1218" y="23"/>
                  </a:lnTo>
                  <a:lnTo>
                    <a:pt x="1214" y="82"/>
                  </a:lnTo>
                  <a:lnTo>
                    <a:pt x="1214" y="87"/>
                  </a:lnTo>
                  <a:lnTo>
                    <a:pt x="1214" y="91"/>
                  </a:lnTo>
                  <a:lnTo>
                    <a:pt x="1214" y="96"/>
                  </a:lnTo>
                  <a:lnTo>
                    <a:pt x="1214" y="100"/>
                  </a:lnTo>
                  <a:lnTo>
                    <a:pt x="1209" y="105"/>
                  </a:lnTo>
                  <a:lnTo>
                    <a:pt x="1209" y="110"/>
                  </a:lnTo>
                  <a:lnTo>
                    <a:pt x="1204" y="110"/>
                  </a:lnTo>
                  <a:lnTo>
                    <a:pt x="1200" y="114"/>
                  </a:lnTo>
                  <a:lnTo>
                    <a:pt x="1200" y="119"/>
                  </a:lnTo>
                  <a:lnTo>
                    <a:pt x="1195" y="119"/>
                  </a:lnTo>
                  <a:lnTo>
                    <a:pt x="1190" y="123"/>
                  </a:lnTo>
                  <a:lnTo>
                    <a:pt x="1186" y="123"/>
                  </a:lnTo>
                  <a:lnTo>
                    <a:pt x="1181" y="128"/>
                  </a:lnTo>
                  <a:lnTo>
                    <a:pt x="1172" y="128"/>
                  </a:lnTo>
                  <a:lnTo>
                    <a:pt x="1167" y="132"/>
                  </a:lnTo>
                  <a:lnTo>
                    <a:pt x="1158" y="132"/>
                  </a:lnTo>
                  <a:lnTo>
                    <a:pt x="1162" y="132"/>
                  </a:lnTo>
                  <a:lnTo>
                    <a:pt x="1167" y="137"/>
                  </a:lnTo>
                  <a:lnTo>
                    <a:pt x="1172" y="137"/>
                  </a:lnTo>
                  <a:lnTo>
                    <a:pt x="1176" y="141"/>
                  </a:lnTo>
                  <a:lnTo>
                    <a:pt x="1181" y="146"/>
                  </a:lnTo>
                  <a:lnTo>
                    <a:pt x="1186" y="146"/>
                  </a:lnTo>
                  <a:lnTo>
                    <a:pt x="1190" y="151"/>
                  </a:lnTo>
                  <a:lnTo>
                    <a:pt x="1190" y="155"/>
                  </a:lnTo>
                  <a:lnTo>
                    <a:pt x="1195" y="155"/>
                  </a:lnTo>
                  <a:lnTo>
                    <a:pt x="1195" y="160"/>
                  </a:lnTo>
                  <a:lnTo>
                    <a:pt x="1200" y="164"/>
                  </a:lnTo>
                  <a:lnTo>
                    <a:pt x="1200" y="169"/>
                  </a:lnTo>
                  <a:lnTo>
                    <a:pt x="1204" y="173"/>
                  </a:lnTo>
                  <a:lnTo>
                    <a:pt x="1204" y="178"/>
                  </a:lnTo>
                  <a:lnTo>
                    <a:pt x="1209" y="178"/>
                  </a:lnTo>
                  <a:lnTo>
                    <a:pt x="1209" y="182"/>
                  </a:lnTo>
                  <a:lnTo>
                    <a:pt x="1223" y="255"/>
                  </a:lnTo>
                  <a:lnTo>
                    <a:pt x="1209" y="246"/>
                  </a:lnTo>
                  <a:lnTo>
                    <a:pt x="1195" y="237"/>
                  </a:lnTo>
                  <a:lnTo>
                    <a:pt x="1186" y="233"/>
                  </a:lnTo>
                  <a:lnTo>
                    <a:pt x="1172" y="228"/>
                  </a:lnTo>
                  <a:lnTo>
                    <a:pt x="1158" y="223"/>
                  </a:lnTo>
                  <a:lnTo>
                    <a:pt x="1144" y="223"/>
                  </a:lnTo>
                  <a:lnTo>
                    <a:pt x="1130" y="219"/>
                  </a:lnTo>
                  <a:lnTo>
                    <a:pt x="1116" y="219"/>
                  </a:lnTo>
                  <a:lnTo>
                    <a:pt x="1106" y="223"/>
                  </a:lnTo>
                  <a:lnTo>
                    <a:pt x="1092" y="223"/>
                  </a:lnTo>
                  <a:lnTo>
                    <a:pt x="1083" y="228"/>
                  </a:lnTo>
                  <a:lnTo>
                    <a:pt x="1069" y="237"/>
                  </a:lnTo>
                  <a:lnTo>
                    <a:pt x="1060" y="242"/>
                  </a:lnTo>
                  <a:lnTo>
                    <a:pt x="1046" y="251"/>
                  </a:lnTo>
                  <a:lnTo>
                    <a:pt x="1036" y="260"/>
                  </a:lnTo>
                  <a:lnTo>
                    <a:pt x="1027" y="269"/>
                  </a:lnTo>
                  <a:lnTo>
                    <a:pt x="1027" y="260"/>
                  </a:lnTo>
                  <a:lnTo>
                    <a:pt x="1027" y="251"/>
                  </a:lnTo>
                  <a:lnTo>
                    <a:pt x="1027" y="246"/>
                  </a:lnTo>
                  <a:lnTo>
                    <a:pt x="1027" y="237"/>
                  </a:lnTo>
                  <a:lnTo>
                    <a:pt x="1027" y="233"/>
                  </a:lnTo>
                  <a:lnTo>
                    <a:pt x="1027" y="228"/>
                  </a:lnTo>
                  <a:lnTo>
                    <a:pt x="1027" y="223"/>
                  </a:lnTo>
                  <a:lnTo>
                    <a:pt x="1022" y="223"/>
                  </a:lnTo>
                  <a:lnTo>
                    <a:pt x="1022" y="219"/>
                  </a:lnTo>
                  <a:lnTo>
                    <a:pt x="1018" y="214"/>
                  </a:lnTo>
                  <a:lnTo>
                    <a:pt x="1013" y="214"/>
                  </a:lnTo>
                  <a:lnTo>
                    <a:pt x="1008" y="210"/>
                  </a:lnTo>
                  <a:lnTo>
                    <a:pt x="1004" y="210"/>
                  </a:lnTo>
                  <a:lnTo>
                    <a:pt x="999" y="210"/>
                  </a:lnTo>
                  <a:lnTo>
                    <a:pt x="994" y="210"/>
                  </a:lnTo>
                  <a:lnTo>
                    <a:pt x="985" y="214"/>
                  </a:lnTo>
                  <a:lnTo>
                    <a:pt x="976" y="214"/>
                  </a:lnTo>
                  <a:lnTo>
                    <a:pt x="966" y="219"/>
                  </a:lnTo>
                  <a:lnTo>
                    <a:pt x="976" y="205"/>
                  </a:lnTo>
                  <a:lnTo>
                    <a:pt x="985" y="192"/>
                  </a:lnTo>
                  <a:lnTo>
                    <a:pt x="994" y="182"/>
                  </a:lnTo>
                  <a:lnTo>
                    <a:pt x="1004" y="169"/>
                  </a:lnTo>
                  <a:lnTo>
                    <a:pt x="1008" y="155"/>
                  </a:lnTo>
                  <a:lnTo>
                    <a:pt x="1013" y="146"/>
                  </a:lnTo>
                  <a:lnTo>
                    <a:pt x="1018" y="132"/>
                  </a:lnTo>
                  <a:lnTo>
                    <a:pt x="1018" y="119"/>
                  </a:lnTo>
                  <a:lnTo>
                    <a:pt x="1018" y="114"/>
                  </a:lnTo>
                  <a:lnTo>
                    <a:pt x="1018" y="110"/>
                  </a:lnTo>
                  <a:lnTo>
                    <a:pt x="1018" y="100"/>
                  </a:lnTo>
                  <a:lnTo>
                    <a:pt x="1018" y="96"/>
                  </a:lnTo>
                  <a:lnTo>
                    <a:pt x="1018" y="87"/>
                  </a:lnTo>
                  <a:lnTo>
                    <a:pt x="1018" y="82"/>
                  </a:lnTo>
                  <a:lnTo>
                    <a:pt x="1013" y="78"/>
                  </a:lnTo>
                  <a:lnTo>
                    <a:pt x="1013" y="69"/>
                  </a:lnTo>
                  <a:lnTo>
                    <a:pt x="1008" y="64"/>
                  </a:lnTo>
                  <a:lnTo>
                    <a:pt x="1008" y="55"/>
                  </a:lnTo>
                  <a:lnTo>
                    <a:pt x="1004" y="50"/>
                  </a:lnTo>
                  <a:lnTo>
                    <a:pt x="999" y="46"/>
                  </a:lnTo>
                  <a:lnTo>
                    <a:pt x="994" y="37"/>
                  </a:lnTo>
                  <a:lnTo>
                    <a:pt x="990" y="32"/>
                  </a:lnTo>
                  <a:lnTo>
                    <a:pt x="985" y="23"/>
                  </a:lnTo>
                  <a:lnTo>
                    <a:pt x="980" y="18"/>
                  </a:lnTo>
                  <a:lnTo>
                    <a:pt x="1018" y="23"/>
                  </a:lnTo>
                  <a:lnTo>
                    <a:pt x="1055" y="32"/>
                  </a:lnTo>
                  <a:lnTo>
                    <a:pt x="1060" y="32"/>
                  </a:lnTo>
                  <a:lnTo>
                    <a:pt x="1064" y="32"/>
                  </a:lnTo>
                  <a:lnTo>
                    <a:pt x="1064" y="37"/>
                  </a:lnTo>
                  <a:lnTo>
                    <a:pt x="1069" y="37"/>
                  </a:lnTo>
                  <a:lnTo>
                    <a:pt x="1074" y="37"/>
                  </a:lnTo>
                  <a:lnTo>
                    <a:pt x="1078" y="41"/>
                  </a:lnTo>
                  <a:lnTo>
                    <a:pt x="1083" y="46"/>
                  </a:lnTo>
                  <a:lnTo>
                    <a:pt x="1088" y="50"/>
                  </a:lnTo>
                  <a:lnTo>
                    <a:pt x="1092" y="50"/>
                  </a:lnTo>
                  <a:lnTo>
                    <a:pt x="1097" y="55"/>
                  </a:lnTo>
                  <a:lnTo>
                    <a:pt x="1097" y="59"/>
                  </a:lnTo>
                  <a:lnTo>
                    <a:pt x="1102" y="64"/>
                  </a:lnTo>
                  <a:lnTo>
                    <a:pt x="1102" y="69"/>
                  </a:lnTo>
                  <a:lnTo>
                    <a:pt x="1106" y="73"/>
                  </a:lnTo>
                  <a:lnTo>
                    <a:pt x="1106" y="78"/>
                  </a:lnTo>
                  <a:close/>
                  <a:moveTo>
                    <a:pt x="836" y="460"/>
                  </a:moveTo>
                  <a:lnTo>
                    <a:pt x="831" y="465"/>
                  </a:lnTo>
                  <a:lnTo>
                    <a:pt x="826" y="474"/>
                  </a:lnTo>
                  <a:lnTo>
                    <a:pt x="822" y="478"/>
                  </a:lnTo>
                  <a:lnTo>
                    <a:pt x="817" y="483"/>
                  </a:lnTo>
                  <a:lnTo>
                    <a:pt x="812" y="488"/>
                  </a:lnTo>
                  <a:lnTo>
                    <a:pt x="808" y="492"/>
                  </a:lnTo>
                  <a:lnTo>
                    <a:pt x="803" y="492"/>
                  </a:lnTo>
                  <a:lnTo>
                    <a:pt x="798" y="497"/>
                  </a:lnTo>
                  <a:lnTo>
                    <a:pt x="794" y="497"/>
                  </a:lnTo>
                  <a:lnTo>
                    <a:pt x="789" y="497"/>
                  </a:lnTo>
                  <a:lnTo>
                    <a:pt x="789" y="501"/>
                  </a:lnTo>
                  <a:lnTo>
                    <a:pt x="784" y="501"/>
                  </a:lnTo>
                  <a:lnTo>
                    <a:pt x="780" y="501"/>
                  </a:lnTo>
                  <a:lnTo>
                    <a:pt x="775" y="501"/>
                  </a:lnTo>
                  <a:lnTo>
                    <a:pt x="770" y="501"/>
                  </a:lnTo>
                  <a:lnTo>
                    <a:pt x="770" y="497"/>
                  </a:lnTo>
                  <a:lnTo>
                    <a:pt x="766" y="497"/>
                  </a:lnTo>
                  <a:lnTo>
                    <a:pt x="761" y="497"/>
                  </a:lnTo>
                  <a:lnTo>
                    <a:pt x="761" y="492"/>
                  </a:lnTo>
                  <a:lnTo>
                    <a:pt x="756" y="492"/>
                  </a:lnTo>
                  <a:lnTo>
                    <a:pt x="752" y="492"/>
                  </a:lnTo>
                  <a:lnTo>
                    <a:pt x="752" y="488"/>
                  </a:lnTo>
                  <a:lnTo>
                    <a:pt x="747" y="483"/>
                  </a:lnTo>
                  <a:lnTo>
                    <a:pt x="742" y="483"/>
                  </a:lnTo>
                  <a:lnTo>
                    <a:pt x="742" y="478"/>
                  </a:lnTo>
                  <a:lnTo>
                    <a:pt x="738" y="478"/>
                  </a:lnTo>
                  <a:lnTo>
                    <a:pt x="738" y="474"/>
                  </a:lnTo>
                  <a:lnTo>
                    <a:pt x="733" y="474"/>
                  </a:lnTo>
                  <a:lnTo>
                    <a:pt x="733" y="469"/>
                  </a:lnTo>
                  <a:lnTo>
                    <a:pt x="733" y="465"/>
                  </a:lnTo>
                  <a:lnTo>
                    <a:pt x="733" y="460"/>
                  </a:lnTo>
                  <a:lnTo>
                    <a:pt x="728" y="456"/>
                  </a:lnTo>
                  <a:lnTo>
                    <a:pt x="733" y="451"/>
                  </a:lnTo>
                  <a:lnTo>
                    <a:pt x="733" y="447"/>
                  </a:lnTo>
                  <a:lnTo>
                    <a:pt x="733" y="442"/>
                  </a:lnTo>
                  <a:lnTo>
                    <a:pt x="733" y="437"/>
                  </a:lnTo>
                  <a:lnTo>
                    <a:pt x="738" y="433"/>
                  </a:lnTo>
                  <a:lnTo>
                    <a:pt x="742" y="424"/>
                  </a:lnTo>
                  <a:lnTo>
                    <a:pt x="747" y="419"/>
                  </a:lnTo>
                  <a:lnTo>
                    <a:pt x="752" y="415"/>
                  </a:lnTo>
                  <a:lnTo>
                    <a:pt x="761" y="410"/>
                  </a:lnTo>
                  <a:lnTo>
                    <a:pt x="766" y="401"/>
                  </a:lnTo>
                  <a:lnTo>
                    <a:pt x="770" y="396"/>
                  </a:lnTo>
                  <a:lnTo>
                    <a:pt x="780" y="396"/>
                  </a:lnTo>
                  <a:lnTo>
                    <a:pt x="784" y="392"/>
                  </a:lnTo>
                  <a:lnTo>
                    <a:pt x="798" y="387"/>
                  </a:lnTo>
                  <a:lnTo>
                    <a:pt x="812" y="383"/>
                  </a:lnTo>
                  <a:lnTo>
                    <a:pt x="826" y="374"/>
                  </a:lnTo>
                  <a:lnTo>
                    <a:pt x="845" y="365"/>
                  </a:lnTo>
                  <a:lnTo>
                    <a:pt x="887" y="342"/>
                  </a:lnTo>
                  <a:lnTo>
                    <a:pt x="938" y="301"/>
                  </a:lnTo>
                  <a:lnTo>
                    <a:pt x="910" y="328"/>
                  </a:lnTo>
                  <a:lnTo>
                    <a:pt x="892" y="355"/>
                  </a:lnTo>
                  <a:lnTo>
                    <a:pt x="878" y="378"/>
                  </a:lnTo>
                  <a:lnTo>
                    <a:pt x="868" y="396"/>
                  </a:lnTo>
                  <a:lnTo>
                    <a:pt x="836" y="460"/>
                  </a:lnTo>
                  <a:close/>
                  <a:moveTo>
                    <a:pt x="906" y="506"/>
                  </a:moveTo>
                  <a:lnTo>
                    <a:pt x="901" y="497"/>
                  </a:lnTo>
                  <a:lnTo>
                    <a:pt x="896" y="492"/>
                  </a:lnTo>
                  <a:lnTo>
                    <a:pt x="896" y="483"/>
                  </a:lnTo>
                  <a:lnTo>
                    <a:pt x="896" y="478"/>
                  </a:lnTo>
                  <a:lnTo>
                    <a:pt x="892" y="469"/>
                  </a:lnTo>
                  <a:lnTo>
                    <a:pt x="892" y="465"/>
                  </a:lnTo>
                  <a:lnTo>
                    <a:pt x="892" y="460"/>
                  </a:lnTo>
                  <a:lnTo>
                    <a:pt x="892" y="451"/>
                  </a:lnTo>
                  <a:lnTo>
                    <a:pt x="896" y="437"/>
                  </a:lnTo>
                  <a:lnTo>
                    <a:pt x="896" y="424"/>
                  </a:lnTo>
                  <a:lnTo>
                    <a:pt x="901" y="410"/>
                  </a:lnTo>
                  <a:lnTo>
                    <a:pt x="906" y="396"/>
                  </a:lnTo>
                  <a:lnTo>
                    <a:pt x="910" y="383"/>
                  </a:lnTo>
                  <a:lnTo>
                    <a:pt x="915" y="365"/>
                  </a:lnTo>
                  <a:lnTo>
                    <a:pt x="924" y="351"/>
                  </a:lnTo>
                  <a:lnTo>
                    <a:pt x="934" y="333"/>
                  </a:lnTo>
                  <a:lnTo>
                    <a:pt x="938" y="324"/>
                  </a:lnTo>
                  <a:lnTo>
                    <a:pt x="943" y="314"/>
                  </a:lnTo>
                  <a:lnTo>
                    <a:pt x="948" y="305"/>
                  </a:lnTo>
                  <a:lnTo>
                    <a:pt x="952" y="301"/>
                  </a:lnTo>
                  <a:lnTo>
                    <a:pt x="957" y="292"/>
                  </a:lnTo>
                  <a:lnTo>
                    <a:pt x="966" y="287"/>
                  </a:lnTo>
                  <a:lnTo>
                    <a:pt x="971" y="283"/>
                  </a:lnTo>
                  <a:lnTo>
                    <a:pt x="976" y="278"/>
                  </a:lnTo>
                  <a:lnTo>
                    <a:pt x="971" y="287"/>
                  </a:lnTo>
                  <a:lnTo>
                    <a:pt x="966" y="296"/>
                  </a:lnTo>
                  <a:lnTo>
                    <a:pt x="962" y="305"/>
                  </a:lnTo>
                  <a:lnTo>
                    <a:pt x="957" y="314"/>
                  </a:lnTo>
                  <a:lnTo>
                    <a:pt x="957" y="324"/>
                  </a:lnTo>
                  <a:lnTo>
                    <a:pt x="952" y="333"/>
                  </a:lnTo>
                  <a:lnTo>
                    <a:pt x="952" y="337"/>
                  </a:lnTo>
                  <a:lnTo>
                    <a:pt x="952" y="346"/>
                  </a:lnTo>
                  <a:lnTo>
                    <a:pt x="952" y="355"/>
                  </a:lnTo>
                  <a:lnTo>
                    <a:pt x="952" y="365"/>
                  </a:lnTo>
                  <a:lnTo>
                    <a:pt x="952" y="369"/>
                  </a:lnTo>
                  <a:lnTo>
                    <a:pt x="952" y="378"/>
                  </a:lnTo>
                  <a:lnTo>
                    <a:pt x="952" y="387"/>
                  </a:lnTo>
                  <a:lnTo>
                    <a:pt x="957" y="396"/>
                  </a:lnTo>
                  <a:lnTo>
                    <a:pt x="962" y="406"/>
                  </a:lnTo>
                  <a:lnTo>
                    <a:pt x="962" y="415"/>
                  </a:lnTo>
                  <a:lnTo>
                    <a:pt x="971" y="424"/>
                  </a:lnTo>
                  <a:lnTo>
                    <a:pt x="976" y="433"/>
                  </a:lnTo>
                  <a:lnTo>
                    <a:pt x="980" y="442"/>
                  </a:lnTo>
                  <a:lnTo>
                    <a:pt x="985" y="447"/>
                  </a:lnTo>
                  <a:lnTo>
                    <a:pt x="985" y="451"/>
                  </a:lnTo>
                  <a:lnTo>
                    <a:pt x="985" y="456"/>
                  </a:lnTo>
                  <a:lnTo>
                    <a:pt x="990" y="460"/>
                  </a:lnTo>
                  <a:lnTo>
                    <a:pt x="990" y="465"/>
                  </a:lnTo>
                  <a:lnTo>
                    <a:pt x="990" y="474"/>
                  </a:lnTo>
                  <a:lnTo>
                    <a:pt x="990" y="478"/>
                  </a:lnTo>
                  <a:lnTo>
                    <a:pt x="990" y="488"/>
                  </a:lnTo>
                  <a:lnTo>
                    <a:pt x="990" y="492"/>
                  </a:lnTo>
                  <a:lnTo>
                    <a:pt x="985" y="497"/>
                  </a:lnTo>
                  <a:lnTo>
                    <a:pt x="985" y="501"/>
                  </a:lnTo>
                  <a:lnTo>
                    <a:pt x="985" y="506"/>
                  </a:lnTo>
                  <a:lnTo>
                    <a:pt x="980" y="510"/>
                  </a:lnTo>
                  <a:lnTo>
                    <a:pt x="980" y="515"/>
                  </a:lnTo>
                  <a:lnTo>
                    <a:pt x="976" y="519"/>
                  </a:lnTo>
                  <a:lnTo>
                    <a:pt x="971" y="524"/>
                  </a:lnTo>
                  <a:lnTo>
                    <a:pt x="966" y="524"/>
                  </a:lnTo>
                  <a:lnTo>
                    <a:pt x="966" y="529"/>
                  </a:lnTo>
                  <a:lnTo>
                    <a:pt x="962" y="529"/>
                  </a:lnTo>
                  <a:lnTo>
                    <a:pt x="957" y="529"/>
                  </a:lnTo>
                  <a:lnTo>
                    <a:pt x="952" y="529"/>
                  </a:lnTo>
                  <a:lnTo>
                    <a:pt x="948" y="529"/>
                  </a:lnTo>
                  <a:lnTo>
                    <a:pt x="943" y="529"/>
                  </a:lnTo>
                  <a:lnTo>
                    <a:pt x="938" y="529"/>
                  </a:lnTo>
                  <a:lnTo>
                    <a:pt x="934" y="529"/>
                  </a:lnTo>
                  <a:lnTo>
                    <a:pt x="929" y="524"/>
                  </a:lnTo>
                  <a:lnTo>
                    <a:pt x="924" y="524"/>
                  </a:lnTo>
                  <a:lnTo>
                    <a:pt x="920" y="519"/>
                  </a:lnTo>
                  <a:lnTo>
                    <a:pt x="915" y="515"/>
                  </a:lnTo>
                  <a:lnTo>
                    <a:pt x="910" y="510"/>
                  </a:lnTo>
                  <a:lnTo>
                    <a:pt x="906" y="506"/>
                  </a:lnTo>
                  <a:close/>
                  <a:moveTo>
                    <a:pt x="1186" y="255"/>
                  </a:moveTo>
                  <a:lnTo>
                    <a:pt x="1190" y="260"/>
                  </a:lnTo>
                  <a:lnTo>
                    <a:pt x="1195" y="264"/>
                  </a:lnTo>
                  <a:lnTo>
                    <a:pt x="1200" y="269"/>
                  </a:lnTo>
                  <a:lnTo>
                    <a:pt x="1200" y="274"/>
                  </a:lnTo>
                  <a:lnTo>
                    <a:pt x="1204" y="274"/>
                  </a:lnTo>
                  <a:lnTo>
                    <a:pt x="1204" y="278"/>
                  </a:lnTo>
                  <a:lnTo>
                    <a:pt x="1209" y="278"/>
                  </a:lnTo>
                  <a:lnTo>
                    <a:pt x="1209" y="283"/>
                  </a:lnTo>
                  <a:lnTo>
                    <a:pt x="1209" y="287"/>
                  </a:lnTo>
                  <a:lnTo>
                    <a:pt x="1214" y="287"/>
                  </a:lnTo>
                  <a:lnTo>
                    <a:pt x="1214" y="292"/>
                  </a:lnTo>
                  <a:lnTo>
                    <a:pt x="1214" y="296"/>
                  </a:lnTo>
                  <a:lnTo>
                    <a:pt x="1214" y="301"/>
                  </a:lnTo>
                  <a:lnTo>
                    <a:pt x="1214" y="305"/>
                  </a:lnTo>
                  <a:lnTo>
                    <a:pt x="1214" y="310"/>
                  </a:lnTo>
                  <a:lnTo>
                    <a:pt x="1214" y="314"/>
                  </a:lnTo>
                  <a:lnTo>
                    <a:pt x="1214" y="319"/>
                  </a:lnTo>
                  <a:lnTo>
                    <a:pt x="1209" y="319"/>
                  </a:lnTo>
                  <a:lnTo>
                    <a:pt x="1209" y="324"/>
                  </a:lnTo>
                  <a:lnTo>
                    <a:pt x="1204" y="324"/>
                  </a:lnTo>
                  <a:lnTo>
                    <a:pt x="1204" y="328"/>
                  </a:lnTo>
                  <a:lnTo>
                    <a:pt x="1200" y="328"/>
                  </a:lnTo>
                  <a:lnTo>
                    <a:pt x="1200" y="333"/>
                  </a:lnTo>
                  <a:lnTo>
                    <a:pt x="1195" y="333"/>
                  </a:lnTo>
                  <a:lnTo>
                    <a:pt x="1190" y="333"/>
                  </a:lnTo>
                  <a:lnTo>
                    <a:pt x="1190" y="337"/>
                  </a:lnTo>
                  <a:lnTo>
                    <a:pt x="1186" y="337"/>
                  </a:lnTo>
                  <a:lnTo>
                    <a:pt x="1181" y="337"/>
                  </a:lnTo>
                  <a:lnTo>
                    <a:pt x="1172" y="337"/>
                  </a:lnTo>
                  <a:lnTo>
                    <a:pt x="1167" y="337"/>
                  </a:lnTo>
                  <a:lnTo>
                    <a:pt x="1158" y="337"/>
                  </a:lnTo>
                  <a:lnTo>
                    <a:pt x="1153" y="337"/>
                  </a:lnTo>
                  <a:lnTo>
                    <a:pt x="1148" y="337"/>
                  </a:lnTo>
                  <a:lnTo>
                    <a:pt x="1144" y="337"/>
                  </a:lnTo>
                  <a:lnTo>
                    <a:pt x="1139" y="337"/>
                  </a:lnTo>
                  <a:lnTo>
                    <a:pt x="1134" y="333"/>
                  </a:lnTo>
                  <a:lnTo>
                    <a:pt x="1097" y="319"/>
                  </a:lnTo>
                  <a:lnTo>
                    <a:pt x="1088" y="314"/>
                  </a:lnTo>
                  <a:lnTo>
                    <a:pt x="1078" y="310"/>
                  </a:lnTo>
                  <a:lnTo>
                    <a:pt x="1069" y="305"/>
                  </a:lnTo>
                  <a:lnTo>
                    <a:pt x="1060" y="305"/>
                  </a:lnTo>
                  <a:lnTo>
                    <a:pt x="1050" y="305"/>
                  </a:lnTo>
                  <a:lnTo>
                    <a:pt x="1041" y="301"/>
                  </a:lnTo>
                  <a:lnTo>
                    <a:pt x="1036" y="301"/>
                  </a:lnTo>
                  <a:lnTo>
                    <a:pt x="1027" y="301"/>
                  </a:lnTo>
                  <a:lnTo>
                    <a:pt x="1022" y="305"/>
                  </a:lnTo>
                  <a:lnTo>
                    <a:pt x="1013" y="305"/>
                  </a:lnTo>
                  <a:lnTo>
                    <a:pt x="1004" y="305"/>
                  </a:lnTo>
                  <a:lnTo>
                    <a:pt x="994" y="310"/>
                  </a:lnTo>
                  <a:lnTo>
                    <a:pt x="985" y="314"/>
                  </a:lnTo>
                  <a:lnTo>
                    <a:pt x="980" y="319"/>
                  </a:lnTo>
                  <a:lnTo>
                    <a:pt x="971" y="319"/>
                  </a:lnTo>
                  <a:lnTo>
                    <a:pt x="957" y="328"/>
                  </a:lnTo>
                  <a:lnTo>
                    <a:pt x="971" y="319"/>
                  </a:lnTo>
                  <a:lnTo>
                    <a:pt x="980" y="305"/>
                  </a:lnTo>
                  <a:lnTo>
                    <a:pt x="999" y="296"/>
                  </a:lnTo>
                  <a:lnTo>
                    <a:pt x="1013" y="287"/>
                  </a:lnTo>
                  <a:lnTo>
                    <a:pt x="1050" y="269"/>
                  </a:lnTo>
                  <a:lnTo>
                    <a:pt x="1078" y="255"/>
                  </a:lnTo>
                  <a:lnTo>
                    <a:pt x="1092" y="255"/>
                  </a:lnTo>
                  <a:lnTo>
                    <a:pt x="1106" y="251"/>
                  </a:lnTo>
                  <a:lnTo>
                    <a:pt x="1120" y="246"/>
                  </a:lnTo>
                  <a:lnTo>
                    <a:pt x="1134" y="246"/>
                  </a:lnTo>
                  <a:lnTo>
                    <a:pt x="1139" y="246"/>
                  </a:lnTo>
                  <a:lnTo>
                    <a:pt x="1148" y="246"/>
                  </a:lnTo>
                  <a:lnTo>
                    <a:pt x="1153" y="246"/>
                  </a:lnTo>
                  <a:lnTo>
                    <a:pt x="1162" y="251"/>
                  </a:lnTo>
                  <a:lnTo>
                    <a:pt x="1167" y="251"/>
                  </a:lnTo>
                  <a:lnTo>
                    <a:pt x="1172" y="251"/>
                  </a:lnTo>
                  <a:lnTo>
                    <a:pt x="1181" y="255"/>
                  </a:lnTo>
                  <a:lnTo>
                    <a:pt x="1186" y="255"/>
                  </a:lnTo>
                  <a:close/>
                  <a:moveTo>
                    <a:pt x="1181" y="756"/>
                  </a:moveTo>
                  <a:lnTo>
                    <a:pt x="1176" y="756"/>
                  </a:lnTo>
                  <a:lnTo>
                    <a:pt x="1172" y="756"/>
                  </a:lnTo>
                  <a:lnTo>
                    <a:pt x="1167" y="756"/>
                  </a:lnTo>
                  <a:lnTo>
                    <a:pt x="1162" y="752"/>
                  </a:lnTo>
                  <a:lnTo>
                    <a:pt x="1162" y="747"/>
                  </a:lnTo>
                  <a:lnTo>
                    <a:pt x="1158" y="747"/>
                  </a:lnTo>
                  <a:lnTo>
                    <a:pt x="1158" y="743"/>
                  </a:lnTo>
                  <a:lnTo>
                    <a:pt x="1158" y="738"/>
                  </a:lnTo>
                  <a:lnTo>
                    <a:pt x="1158" y="733"/>
                  </a:lnTo>
                  <a:lnTo>
                    <a:pt x="1158" y="729"/>
                  </a:lnTo>
                  <a:lnTo>
                    <a:pt x="1162" y="729"/>
                  </a:lnTo>
                  <a:lnTo>
                    <a:pt x="1162" y="724"/>
                  </a:lnTo>
                  <a:lnTo>
                    <a:pt x="1162" y="720"/>
                  </a:lnTo>
                  <a:lnTo>
                    <a:pt x="1167" y="715"/>
                  </a:lnTo>
                  <a:lnTo>
                    <a:pt x="1167" y="711"/>
                  </a:lnTo>
                  <a:lnTo>
                    <a:pt x="1172" y="706"/>
                  </a:lnTo>
                  <a:lnTo>
                    <a:pt x="1176" y="702"/>
                  </a:lnTo>
                  <a:lnTo>
                    <a:pt x="1176" y="697"/>
                  </a:lnTo>
                  <a:lnTo>
                    <a:pt x="1181" y="697"/>
                  </a:lnTo>
                  <a:lnTo>
                    <a:pt x="1186" y="692"/>
                  </a:lnTo>
                  <a:lnTo>
                    <a:pt x="1190" y="692"/>
                  </a:lnTo>
                  <a:lnTo>
                    <a:pt x="1190" y="688"/>
                  </a:lnTo>
                  <a:lnTo>
                    <a:pt x="1195" y="688"/>
                  </a:lnTo>
                  <a:lnTo>
                    <a:pt x="1200" y="688"/>
                  </a:lnTo>
                  <a:lnTo>
                    <a:pt x="1204" y="688"/>
                  </a:lnTo>
                  <a:lnTo>
                    <a:pt x="1204" y="692"/>
                  </a:lnTo>
                  <a:lnTo>
                    <a:pt x="1209" y="692"/>
                  </a:lnTo>
                  <a:lnTo>
                    <a:pt x="1214" y="697"/>
                  </a:lnTo>
                  <a:lnTo>
                    <a:pt x="1218" y="702"/>
                  </a:lnTo>
                  <a:lnTo>
                    <a:pt x="1223" y="711"/>
                  </a:lnTo>
                  <a:lnTo>
                    <a:pt x="1228" y="715"/>
                  </a:lnTo>
                  <a:lnTo>
                    <a:pt x="1233" y="724"/>
                  </a:lnTo>
                  <a:lnTo>
                    <a:pt x="1237" y="729"/>
                  </a:lnTo>
                  <a:lnTo>
                    <a:pt x="1237" y="738"/>
                  </a:lnTo>
                  <a:lnTo>
                    <a:pt x="1242" y="743"/>
                  </a:lnTo>
                  <a:lnTo>
                    <a:pt x="1242" y="752"/>
                  </a:lnTo>
                  <a:lnTo>
                    <a:pt x="1242" y="761"/>
                  </a:lnTo>
                  <a:lnTo>
                    <a:pt x="1242" y="770"/>
                  </a:lnTo>
                  <a:lnTo>
                    <a:pt x="1242" y="779"/>
                  </a:lnTo>
                  <a:lnTo>
                    <a:pt x="1242" y="788"/>
                  </a:lnTo>
                  <a:lnTo>
                    <a:pt x="1242" y="797"/>
                  </a:lnTo>
                  <a:lnTo>
                    <a:pt x="1242" y="811"/>
                  </a:lnTo>
                  <a:lnTo>
                    <a:pt x="1237" y="820"/>
                  </a:lnTo>
                  <a:lnTo>
                    <a:pt x="1233" y="829"/>
                  </a:lnTo>
                  <a:lnTo>
                    <a:pt x="1233" y="838"/>
                  </a:lnTo>
                  <a:lnTo>
                    <a:pt x="1228" y="847"/>
                  </a:lnTo>
                  <a:lnTo>
                    <a:pt x="1223" y="856"/>
                  </a:lnTo>
                  <a:lnTo>
                    <a:pt x="1218" y="866"/>
                  </a:lnTo>
                  <a:lnTo>
                    <a:pt x="1209" y="870"/>
                  </a:lnTo>
                  <a:lnTo>
                    <a:pt x="1204" y="879"/>
                  </a:lnTo>
                  <a:lnTo>
                    <a:pt x="1200" y="888"/>
                  </a:lnTo>
                  <a:lnTo>
                    <a:pt x="1190" y="893"/>
                  </a:lnTo>
                  <a:lnTo>
                    <a:pt x="1186" y="902"/>
                  </a:lnTo>
                  <a:lnTo>
                    <a:pt x="1176" y="911"/>
                  </a:lnTo>
                  <a:lnTo>
                    <a:pt x="1167" y="920"/>
                  </a:lnTo>
                  <a:lnTo>
                    <a:pt x="1158" y="925"/>
                  </a:lnTo>
                  <a:lnTo>
                    <a:pt x="1144" y="929"/>
                  </a:lnTo>
                  <a:lnTo>
                    <a:pt x="1134" y="934"/>
                  </a:lnTo>
                  <a:lnTo>
                    <a:pt x="1125" y="938"/>
                  </a:lnTo>
                  <a:lnTo>
                    <a:pt x="1111" y="943"/>
                  </a:lnTo>
                  <a:lnTo>
                    <a:pt x="1106" y="948"/>
                  </a:lnTo>
                  <a:lnTo>
                    <a:pt x="1102" y="948"/>
                  </a:lnTo>
                  <a:lnTo>
                    <a:pt x="1092" y="948"/>
                  </a:lnTo>
                  <a:lnTo>
                    <a:pt x="1088" y="948"/>
                  </a:lnTo>
                  <a:lnTo>
                    <a:pt x="1083" y="948"/>
                  </a:lnTo>
                  <a:lnTo>
                    <a:pt x="1078" y="948"/>
                  </a:lnTo>
                  <a:lnTo>
                    <a:pt x="1078" y="952"/>
                  </a:lnTo>
                  <a:lnTo>
                    <a:pt x="1078" y="957"/>
                  </a:lnTo>
                  <a:lnTo>
                    <a:pt x="1083" y="961"/>
                  </a:lnTo>
                  <a:lnTo>
                    <a:pt x="1088" y="966"/>
                  </a:lnTo>
                  <a:lnTo>
                    <a:pt x="1092" y="970"/>
                  </a:lnTo>
                  <a:lnTo>
                    <a:pt x="1102" y="975"/>
                  </a:lnTo>
                  <a:lnTo>
                    <a:pt x="1106" y="979"/>
                  </a:lnTo>
                  <a:lnTo>
                    <a:pt x="1111" y="979"/>
                  </a:lnTo>
                  <a:lnTo>
                    <a:pt x="1116" y="979"/>
                  </a:lnTo>
                  <a:lnTo>
                    <a:pt x="1120" y="979"/>
                  </a:lnTo>
                  <a:lnTo>
                    <a:pt x="1125" y="979"/>
                  </a:lnTo>
                  <a:lnTo>
                    <a:pt x="1130" y="979"/>
                  </a:lnTo>
                  <a:lnTo>
                    <a:pt x="1134" y="979"/>
                  </a:lnTo>
                  <a:lnTo>
                    <a:pt x="1139" y="979"/>
                  </a:lnTo>
                  <a:lnTo>
                    <a:pt x="1144" y="979"/>
                  </a:lnTo>
                  <a:lnTo>
                    <a:pt x="1144" y="975"/>
                  </a:lnTo>
                  <a:lnTo>
                    <a:pt x="1148" y="975"/>
                  </a:lnTo>
                  <a:lnTo>
                    <a:pt x="1153" y="975"/>
                  </a:lnTo>
                  <a:lnTo>
                    <a:pt x="1167" y="966"/>
                  </a:lnTo>
                  <a:lnTo>
                    <a:pt x="1181" y="961"/>
                  </a:lnTo>
                  <a:lnTo>
                    <a:pt x="1186" y="961"/>
                  </a:lnTo>
                  <a:lnTo>
                    <a:pt x="1190" y="961"/>
                  </a:lnTo>
                  <a:lnTo>
                    <a:pt x="1195" y="961"/>
                  </a:lnTo>
                  <a:lnTo>
                    <a:pt x="1200" y="961"/>
                  </a:lnTo>
                  <a:lnTo>
                    <a:pt x="1204" y="961"/>
                  </a:lnTo>
                  <a:lnTo>
                    <a:pt x="1209" y="966"/>
                  </a:lnTo>
                  <a:lnTo>
                    <a:pt x="1214" y="966"/>
                  </a:lnTo>
                  <a:lnTo>
                    <a:pt x="1218" y="970"/>
                  </a:lnTo>
                  <a:lnTo>
                    <a:pt x="1223" y="975"/>
                  </a:lnTo>
                  <a:lnTo>
                    <a:pt x="1228" y="979"/>
                  </a:lnTo>
                  <a:lnTo>
                    <a:pt x="1228" y="984"/>
                  </a:lnTo>
                  <a:lnTo>
                    <a:pt x="1228" y="989"/>
                  </a:lnTo>
                  <a:lnTo>
                    <a:pt x="1228" y="993"/>
                  </a:lnTo>
                  <a:lnTo>
                    <a:pt x="1233" y="993"/>
                  </a:lnTo>
                  <a:lnTo>
                    <a:pt x="1233" y="998"/>
                  </a:lnTo>
                  <a:lnTo>
                    <a:pt x="1233" y="1002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8" y="1011"/>
                  </a:lnTo>
                  <a:lnTo>
                    <a:pt x="1228" y="1016"/>
                  </a:lnTo>
                  <a:lnTo>
                    <a:pt x="1223" y="1020"/>
                  </a:lnTo>
                  <a:lnTo>
                    <a:pt x="1218" y="1025"/>
                  </a:lnTo>
                  <a:lnTo>
                    <a:pt x="1214" y="1030"/>
                  </a:lnTo>
                  <a:lnTo>
                    <a:pt x="1209" y="1030"/>
                  </a:lnTo>
                  <a:lnTo>
                    <a:pt x="1204" y="1034"/>
                  </a:lnTo>
                  <a:lnTo>
                    <a:pt x="1200" y="1034"/>
                  </a:lnTo>
                  <a:lnTo>
                    <a:pt x="1195" y="1039"/>
                  </a:lnTo>
                  <a:lnTo>
                    <a:pt x="1190" y="1039"/>
                  </a:lnTo>
                  <a:lnTo>
                    <a:pt x="1186" y="1039"/>
                  </a:lnTo>
                  <a:lnTo>
                    <a:pt x="1181" y="1043"/>
                  </a:lnTo>
                  <a:lnTo>
                    <a:pt x="1176" y="1043"/>
                  </a:lnTo>
                  <a:lnTo>
                    <a:pt x="1172" y="1043"/>
                  </a:lnTo>
                  <a:lnTo>
                    <a:pt x="1167" y="1043"/>
                  </a:lnTo>
                  <a:lnTo>
                    <a:pt x="1162" y="1043"/>
                  </a:lnTo>
                  <a:lnTo>
                    <a:pt x="1158" y="1043"/>
                  </a:lnTo>
                  <a:lnTo>
                    <a:pt x="1153" y="1043"/>
                  </a:lnTo>
                  <a:lnTo>
                    <a:pt x="1148" y="1039"/>
                  </a:lnTo>
                  <a:lnTo>
                    <a:pt x="1144" y="1039"/>
                  </a:lnTo>
                  <a:lnTo>
                    <a:pt x="1134" y="1034"/>
                  </a:lnTo>
                  <a:lnTo>
                    <a:pt x="1125" y="1030"/>
                  </a:lnTo>
                  <a:lnTo>
                    <a:pt x="1120" y="1025"/>
                  </a:lnTo>
                  <a:lnTo>
                    <a:pt x="1111" y="1020"/>
                  </a:lnTo>
                  <a:lnTo>
                    <a:pt x="1102" y="1011"/>
                  </a:lnTo>
                  <a:lnTo>
                    <a:pt x="1097" y="1007"/>
                  </a:lnTo>
                  <a:lnTo>
                    <a:pt x="1088" y="998"/>
                  </a:lnTo>
                  <a:lnTo>
                    <a:pt x="1083" y="998"/>
                  </a:lnTo>
                  <a:lnTo>
                    <a:pt x="1083" y="993"/>
                  </a:lnTo>
                  <a:lnTo>
                    <a:pt x="1078" y="989"/>
                  </a:lnTo>
                  <a:lnTo>
                    <a:pt x="1074" y="989"/>
                  </a:lnTo>
                  <a:lnTo>
                    <a:pt x="1078" y="993"/>
                  </a:lnTo>
                  <a:lnTo>
                    <a:pt x="1078" y="998"/>
                  </a:lnTo>
                  <a:lnTo>
                    <a:pt x="1083" y="1002"/>
                  </a:lnTo>
                  <a:lnTo>
                    <a:pt x="1083" y="1007"/>
                  </a:lnTo>
                  <a:lnTo>
                    <a:pt x="1088" y="1011"/>
                  </a:lnTo>
                  <a:lnTo>
                    <a:pt x="1092" y="1016"/>
                  </a:lnTo>
                  <a:lnTo>
                    <a:pt x="1102" y="1030"/>
                  </a:lnTo>
                  <a:lnTo>
                    <a:pt x="1111" y="1039"/>
                  </a:lnTo>
                  <a:lnTo>
                    <a:pt x="1116" y="1043"/>
                  </a:lnTo>
                  <a:lnTo>
                    <a:pt x="1120" y="1048"/>
                  </a:lnTo>
                  <a:lnTo>
                    <a:pt x="1125" y="1052"/>
                  </a:lnTo>
                  <a:lnTo>
                    <a:pt x="1130" y="1052"/>
                  </a:lnTo>
                  <a:lnTo>
                    <a:pt x="1134" y="1057"/>
                  </a:lnTo>
                  <a:lnTo>
                    <a:pt x="1139" y="1061"/>
                  </a:lnTo>
                  <a:lnTo>
                    <a:pt x="1139" y="1066"/>
                  </a:lnTo>
                  <a:lnTo>
                    <a:pt x="1144" y="1070"/>
                  </a:lnTo>
                  <a:lnTo>
                    <a:pt x="1144" y="1075"/>
                  </a:lnTo>
                  <a:lnTo>
                    <a:pt x="1148" y="1075"/>
                  </a:lnTo>
                  <a:lnTo>
                    <a:pt x="1148" y="1080"/>
                  </a:lnTo>
                  <a:lnTo>
                    <a:pt x="1148" y="1084"/>
                  </a:lnTo>
                  <a:lnTo>
                    <a:pt x="1148" y="1089"/>
                  </a:lnTo>
                  <a:lnTo>
                    <a:pt x="1153" y="1093"/>
                  </a:lnTo>
                  <a:lnTo>
                    <a:pt x="1153" y="1098"/>
                  </a:lnTo>
                  <a:lnTo>
                    <a:pt x="1148" y="1102"/>
                  </a:lnTo>
                  <a:lnTo>
                    <a:pt x="1148" y="1107"/>
                  </a:lnTo>
                  <a:lnTo>
                    <a:pt x="1148" y="1111"/>
                  </a:lnTo>
                  <a:lnTo>
                    <a:pt x="1148" y="1116"/>
                  </a:lnTo>
                  <a:lnTo>
                    <a:pt x="1144" y="1121"/>
                  </a:lnTo>
                  <a:lnTo>
                    <a:pt x="1139" y="1125"/>
                  </a:lnTo>
                  <a:lnTo>
                    <a:pt x="1134" y="1125"/>
                  </a:lnTo>
                  <a:lnTo>
                    <a:pt x="1134" y="1130"/>
                  </a:lnTo>
                  <a:lnTo>
                    <a:pt x="1130" y="1130"/>
                  </a:lnTo>
                  <a:lnTo>
                    <a:pt x="1125" y="1130"/>
                  </a:lnTo>
                  <a:lnTo>
                    <a:pt x="1120" y="1130"/>
                  </a:lnTo>
                  <a:lnTo>
                    <a:pt x="1116" y="1130"/>
                  </a:lnTo>
                  <a:lnTo>
                    <a:pt x="1116" y="1125"/>
                  </a:lnTo>
                  <a:lnTo>
                    <a:pt x="1111" y="1125"/>
                  </a:lnTo>
                  <a:lnTo>
                    <a:pt x="1106" y="1121"/>
                  </a:lnTo>
                  <a:lnTo>
                    <a:pt x="1106" y="1116"/>
                  </a:lnTo>
                  <a:lnTo>
                    <a:pt x="1102" y="1116"/>
                  </a:lnTo>
                  <a:lnTo>
                    <a:pt x="1102" y="1111"/>
                  </a:lnTo>
                  <a:lnTo>
                    <a:pt x="1102" y="1107"/>
                  </a:lnTo>
                  <a:lnTo>
                    <a:pt x="1097" y="1107"/>
                  </a:lnTo>
                  <a:lnTo>
                    <a:pt x="1097" y="1102"/>
                  </a:lnTo>
                  <a:lnTo>
                    <a:pt x="1092" y="1084"/>
                  </a:lnTo>
                  <a:lnTo>
                    <a:pt x="1092" y="1080"/>
                  </a:lnTo>
                  <a:lnTo>
                    <a:pt x="1088" y="1075"/>
                  </a:lnTo>
                  <a:lnTo>
                    <a:pt x="1088" y="1070"/>
                  </a:lnTo>
                  <a:lnTo>
                    <a:pt x="1083" y="1066"/>
                  </a:lnTo>
                  <a:lnTo>
                    <a:pt x="1083" y="1057"/>
                  </a:lnTo>
                  <a:lnTo>
                    <a:pt x="1083" y="1048"/>
                  </a:lnTo>
                  <a:lnTo>
                    <a:pt x="1078" y="1043"/>
                  </a:lnTo>
                  <a:lnTo>
                    <a:pt x="1078" y="1039"/>
                  </a:lnTo>
                  <a:lnTo>
                    <a:pt x="1078" y="1034"/>
                  </a:lnTo>
                  <a:lnTo>
                    <a:pt x="1074" y="1034"/>
                  </a:lnTo>
                  <a:lnTo>
                    <a:pt x="1074" y="1048"/>
                  </a:lnTo>
                  <a:lnTo>
                    <a:pt x="1074" y="1061"/>
                  </a:lnTo>
                  <a:lnTo>
                    <a:pt x="1074" y="1216"/>
                  </a:lnTo>
                  <a:lnTo>
                    <a:pt x="1055" y="1216"/>
                  </a:lnTo>
                  <a:lnTo>
                    <a:pt x="1055" y="1039"/>
                  </a:lnTo>
                  <a:lnTo>
                    <a:pt x="1055" y="1043"/>
                  </a:lnTo>
                  <a:lnTo>
                    <a:pt x="1050" y="1052"/>
                  </a:lnTo>
                  <a:lnTo>
                    <a:pt x="1050" y="1057"/>
                  </a:lnTo>
                  <a:lnTo>
                    <a:pt x="1046" y="1061"/>
                  </a:lnTo>
                  <a:lnTo>
                    <a:pt x="1041" y="1066"/>
                  </a:lnTo>
                  <a:lnTo>
                    <a:pt x="1036" y="1075"/>
                  </a:lnTo>
                  <a:lnTo>
                    <a:pt x="1032" y="1080"/>
                  </a:lnTo>
                  <a:lnTo>
                    <a:pt x="1027" y="1084"/>
                  </a:lnTo>
                  <a:lnTo>
                    <a:pt x="1027" y="1089"/>
                  </a:lnTo>
                  <a:lnTo>
                    <a:pt x="1022" y="1089"/>
                  </a:lnTo>
                  <a:lnTo>
                    <a:pt x="1018" y="1089"/>
                  </a:lnTo>
                  <a:lnTo>
                    <a:pt x="1018" y="1093"/>
                  </a:lnTo>
                  <a:lnTo>
                    <a:pt x="1013" y="1093"/>
                  </a:lnTo>
                  <a:lnTo>
                    <a:pt x="1008" y="1093"/>
                  </a:lnTo>
                  <a:lnTo>
                    <a:pt x="1004" y="1093"/>
                  </a:lnTo>
                  <a:lnTo>
                    <a:pt x="999" y="1093"/>
                  </a:lnTo>
                  <a:lnTo>
                    <a:pt x="994" y="1093"/>
                  </a:lnTo>
                  <a:lnTo>
                    <a:pt x="990" y="1089"/>
                  </a:lnTo>
                  <a:lnTo>
                    <a:pt x="985" y="1089"/>
                  </a:lnTo>
                  <a:lnTo>
                    <a:pt x="985" y="1084"/>
                  </a:lnTo>
                  <a:lnTo>
                    <a:pt x="980" y="1080"/>
                  </a:lnTo>
                  <a:lnTo>
                    <a:pt x="980" y="1075"/>
                  </a:lnTo>
                  <a:lnTo>
                    <a:pt x="980" y="1070"/>
                  </a:lnTo>
                  <a:lnTo>
                    <a:pt x="980" y="1066"/>
                  </a:lnTo>
                  <a:lnTo>
                    <a:pt x="980" y="1061"/>
                  </a:lnTo>
                  <a:lnTo>
                    <a:pt x="980" y="1057"/>
                  </a:lnTo>
                  <a:lnTo>
                    <a:pt x="985" y="1057"/>
                  </a:lnTo>
                  <a:lnTo>
                    <a:pt x="985" y="1052"/>
                  </a:lnTo>
                  <a:lnTo>
                    <a:pt x="990" y="1052"/>
                  </a:lnTo>
                  <a:lnTo>
                    <a:pt x="990" y="1048"/>
                  </a:lnTo>
                  <a:lnTo>
                    <a:pt x="1032" y="1030"/>
                  </a:lnTo>
                  <a:lnTo>
                    <a:pt x="1036" y="1025"/>
                  </a:lnTo>
                  <a:lnTo>
                    <a:pt x="1041" y="1025"/>
                  </a:lnTo>
                  <a:lnTo>
                    <a:pt x="1041" y="1020"/>
                  </a:lnTo>
                  <a:lnTo>
                    <a:pt x="1046" y="1020"/>
                  </a:lnTo>
                  <a:lnTo>
                    <a:pt x="1046" y="1016"/>
                  </a:lnTo>
                  <a:lnTo>
                    <a:pt x="1050" y="1016"/>
                  </a:lnTo>
                  <a:lnTo>
                    <a:pt x="1050" y="1011"/>
                  </a:lnTo>
                  <a:lnTo>
                    <a:pt x="1050" y="1007"/>
                  </a:lnTo>
                  <a:lnTo>
                    <a:pt x="1055" y="1007"/>
                  </a:lnTo>
                  <a:lnTo>
                    <a:pt x="1055" y="1002"/>
                  </a:lnTo>
                  <a:lnTo>
                    <a:pt x="1055" y="998"/>
                  </a:lnTo>
                  <a:lnTo>
                    <a:pt x="1055" y="966"/>
                  </a:lnTo>
                  <a:lnTo>
                    <a:pt x="1055" y="961"/>
                  </a:lnTo>
                  <a:lnTo>
                    <a:pt x="1055" y="957"/>
                  </a:lnTo>
                  <a:lnTo>
                    <a:pt x="1055" y="952"/>
                  </a:lnTo>
                  <a:lnTo>
                    <a:pt x="1055" y="948"/>
                  </a:lnTo>
                  <a:lnTo>
                    <a:pt x="1050" y="948"/>
                  </a:lnTo>
                  <a:lnTo>
                    <a:pt x="1050" y="943"/>
                  </a:lnTo>
                  <a:lnTo>
                    <a:pt x="1046" y="943"/>
                  </a:lnTo>
                  <a:lnTo>
                    <a:pt x="1046" y="938"/>
                  </a:lnTo>
                  <a:lnTo>
                    <a:pt x="1041" y="938"/>
                  </a:lnTo>
                  <a:lnTo>
                    <a:pt x="1036" y="934"/>
                  </a:lnTo>
                  <a:lnTo>
                    <a:pt x="1027" y="929"/>
                  </a:lnTo>
                  <a:lnTo>
                    <a:pt x="1013" y="920"/>
                  </a:lnTo>
                  <a:lnTo>
                    <a:pt x="1004" y="911"/>
                  </a:lnTo>
                  <a:lnTo>
                    <a:pt x="994" y="902"/>
                  </a:lnTo>
                  <a:lnTo>
                    <a:pt x="985" y="893"/>
                  </a:lnTo>
                  <a:lnTo>
                    <a:pt x="976" y="879"/>
                  </a:lnTo>
                  <a:lnTo>
                    <a:pt x="971" y="866"/>
                  </a:lnTo>
                  <a:lnTo>
                    <a:pt x="962" y="852"/>
                  </a:lnTo>
                  <a:lnTo>
                    <a:pt x="962" y="847"/>
                  </a:lnTo>
                  <a:lnTo>
                    <a:pt x="957" y="838"/>
                  </a:lnTo>
                  <a:lnTo>
                    <a:pt x="952" y="829"/>
                  </a:lnTo>
                  <a:lnTo>
                    <a:pt x="952" y="820"/>
                  </a:lnTo>
                  <a:lnTo>
                    <a:pt x="952" y="811"/>
                  </a:lnTo>
                  <a:lnTo>
                    <a:pt x="948" y="802"/>
                  </a:lnTo>
                  <a:lnTo>
                    <a:pt x="948" y="793"/>
                  </a:lnTo>
                  <a:lnTo>
                    <a:pt x="948" y="784"/>
                  </a:lnTo>
                  <a:lnTo>
                    <a:pt x="948" y="761"/>
                  </a:lnTo>
                  <a:lnTo>
                    <a:pt x="948" y="743"/>
                  </a:lnTo>
                  <a:lnTo>
                    <a:pt x="952" y="724"/>
                  </a:lnTo>
                  <a:lnTo>
                    <a:pt x="957" y="706"/>
                  </a:lnTo>
                  <a:lnTo>
                    <a:pt x="957" y="683"/>
                  </a:lnTo>
                  <a:lnTo>
                    <a:pt x="966" y="656"/>
                  </a:lnTo>
                  <a:lnTo>
                    <a:pt x="971" y="642"/>
                  </a:lnTo>
                  <a:lnTo>
                    <a:pt x="971" y="633"/>
                  </a:lnTo>
                  <a:lnTo>
                    <a:pt x="980" y="620"/>
                  </a:lnTo>
                  <a:lnTo>
                    <a:pt x="985" y="606"/>
                  </a:lnTo>
                  <a:lnTo>
                    <a:pt x="990" y="592"/>
                  </a:lnTo>
                  <a:lnTo>
                    <a:pt x="999" y="583"/>
                  </a:lnTo>
                  <a:lnTo>
                    <a:pt x="1022" y="551"/>
                  </a:lnTo>
                  <a:lnTo>
                    <a:pt x="1027" y="551"/>
                  </a:lnTo>
                  <a:lnTo>
                    <a:pt x="1027" y="547"/>
                  </a:lnTo>
                  <a:lnTo>
                    <a:pt x="1032" y="542"/>
                  </a:lnTo>
                  <a:lnTo>
                    <a:pt x="1036" y="542"/>
                  </a:lnTo>
                  <a:lnTo>
                    <a:pt x="1036" y="538"/>
                  </a:lnTo>
                  <a:lnTo>
                    <a:pt x="1041" y="538"/>
                  </a:lnTo>
                  <a:lnTo>
                    <a:pt x="1041" y="542"/>
                  </a:lnTo>
                  <a:lnTo>
                    <a:pt x="1036" y="547"/>
                  </a:lnTo>
                  <a:lnTo>
                    <a:pt x="1036" y="551"/>
                  </a:lnTo>
                  <a:lnTo>
                    <a:pt x="1032" y="556"/>
                  </a:lnTo>
                  <a:lnTo>
                    <a:pt x="1027" y="560"/>
                  </a:lnTo>
                  <a:lnTo>
                    <a:pt x="1022" y="565"/>
                  </a:lnTo>
                  <a:lnTo>
                    <a:pt x="1018" y="574"/>
                  </a:lnTo>
                  <a:lnTo>
                    <a:pt x="1013" y="579"/>
                  </a:lnTo>
                  <a:lnTo>
                    <a:pt x="1013" y="583"/>
                  </a:lnTo>
                  <a:lnTo>
                    <a:pt x="1008" y="592"/>
                  </a:lnTo>
                  <a:lnTo>
                    <a:pt x="1008" y="597"/>
                  </a:lnTo>
                  <a:lnTo>
                    <a:pt x="1004" y="601"/>
                  </a:lnTo>
                  <a:lnTo>
                    <a:pt x="999" y="629"/>
                  </a:lnTo>
                  <a:lnTo>
                    <a:pt x="994" y="656"/>
                  </a:lnTo>
                  <a:lnTo>
                    <a:pt x="994" y="688"/>
                  </a:lnTo>
                  <a:lnTo>
                    <a:pt x="994" y="724"/>
                  </a:lnTo>
                  <a:lnTo>
                    <a:pt x="994" y="729"/>
                  </a:lnTo>
                  <a:lnTo>
                    <a:pt x="994" y="733"/>
                  </a:lnTo>
                  <a:lnTo>
                    <a:pt x="990" y="733"/>
                  </a:lnTo>
                  <a:lnTo>
                    <a:pt x="990" y="729"/>
                  </a:lnTo>
                  <a:lnTo>
                    <a:pt x="985" y="729"/>
                  </a:lnTo>
                  <a:lnTo>
                    <a:pt x="971" y="720"/>
                  </a:lnTo>
                  <a:lnTo>
                    <a:pt x="966" y="729"/>
                  </a:lnTo>
                  <a:lnTo>
                    <a:pt x="966" y="743"/>
                  </a:lnTo>
                  <a:lnTo>
                    <a:pt x="966" y="756"/>
                  </a:lnTo>
                  <a:lnTo>
                    <a:pt x="966" y="765"/>
                  </a:lnTo>
                  <a:lnTo>
                    <a:pt x="971" y="779"/>
                  </a:lnTo>
                  <a:lnTo>
                    <a:pt x="971" y="793"/>
                  </a:lnTo>
                  <a:lnTo>
                    <a:pt x="976" y="802"/>
                  </a:lnTo>
                  <a:lnTo>
                    <a:pt x="980" y="815"/>
                  </a:lnTo>
                  <a:lnTo>
                    <a:pt x="990" y="825"/>
                  </a:lnTo>
                  <a:lnTo>
                    <a:pt x="994" y="834"/>
                  </a:lnTo>
                  <a:lnTo>
                    <a:pt x="1004" y="847"/>
                  </a:lnTo>
                  <a:lnTo>
                    <a:pt x="1008" y="856"/>
                  </a:lnTo>
                  <a:lnTo>
                    <a:pt x="1022" y="861"/>
                  </a:lnTo>
                  <a:lnTo>
                    <a:pt x="1032" y="870"/>
                  </a:lnTo>
                  <a:lnTo>
                    <a:pt x="1041" y="875"/>
                  </a:lnTo>
                  <a:lnTo>
                    <a:pt x="1050" y="884"/>
                  </a:lnTo>
                  <a:lnTo>
                    <a:pt x="1055" y="884"/>
                  </a:lnTo>
                  <a:lnTo>
                    <a:pt x="1055" y="879"/>
                  </a:lnTo>
                  <a:lnTo>
                    <a:pt x="1060" y="879"/>
                  </a:lnTo>
                  <a:lnTo>
                    <a:pt x="1055" y="879"/>
                  </a:lnTo>
                  <a:lnTo>
                    <a:pt x="1055" y="875"/>
                  </a:lnTo>
                  <a:lnTo>
                    <a:pt x="1050" y="856"/>
                  </a:lnTo>
                  <a:lnTo>
                    <a:pt x="1046" y="843"/>
                  </a:lnTo>
                  <a:lnTo>
                    <a:pt x="1046" y="825"/>
                  </a:lnTo>
                  <a:lnTo>
                    <a:pt x="1046" y="806"/>
                  </a:lnTo>
                  <a:lnTo>
                    <a:pt x="1046" y="788"/>
                  </a:lnTo>
                  <a:lnTo>
                    <a:pt x="1046" y="774"/>
                  </a:lnTo>
                  <a:lnTo>
                    <a:pt x="1050" y="756"/>
                  </a:lnTo>
                  <a:lnTo>
                    <a:pt x="1055" y="738"/>
                  </a:lnTo>
                  <a:lnTo>
                    <a:pt x="1060" y="729"/>
                  </a:lnTo>
                  <a:lnTo>
                    <a:pt x="1064" y="715"/>
                  </a:lnTo>
                  <a:lnTo>
                    <a:pt x="1074" y="706"/>
                  </a:lnTo>
                  <a:lnTo>
                    <a:pt x="1083" y="692"/>
                  </a:lnTo>
                  <a:lnTo>
                    <a:pt x="1116" y="652"/>
                  </a:lnTo>
                  <a:lnTo>
                    <a:pt x="1130" y="642"/>
                  </a:lnTo>
                  <a:lnTo>
                    <a:pt x="1144" y="629"/>
                  </a:lnTo>
                  <a:lnTo>
                    <a:pt x="1148" y="624"/>
                  </a:lnTo>
                  <a:lnTo>
                    <a:pt x="1158" y="615"/>
                  </a:lnTo>
                  <a:lnTo>
                    <a:pt x="1162" y="611"/>
                  </a:lnTo>
                  <a:lnTo>
                    <a:pt x="1167" y="601"/>
                  </a:lnTo>
                  <a:lnTo>
                    <a:pt x="1167" y="597"/>
                  </a:lnTo>
                  <a:lnTo>
                    <a:pt x="1172" y="597"/>
                  </a:lnTo>
                  <a:lnTo>
                    <a:pt x="1167" y="597"/>
                  </a:lnTo>
                  <a:lnTo>
                    <a:pt x="1162" y="597"/>
                  </a:lnTo>
                  <a:lnTo>
                    <a:pt x="1162" y="601"/>
                  </a:lnTo>
                  <a:lnTo>
                    <a:pt x="1158" y="601"/>
                  </a:lnTo>
                  <a:lnTo>
                    <a:pt x="1144" y="611"/>
                  </a:lnTo>
                  <a:lnTo>
                    <a:pt x="1139" y="615"/>
                  </a:lnTo>
                  <a:lnTo>
                    <a:pt x="1120" y="620"/>
                  </a:lnTo>
                  <a:lnTo>
                    <a:pt x="1097" y="624"/>
                  </a:lnTo>
                  <a:lnTo>
                    <a:pt x="1097" y="629"/>
                  </a:lnTo>
                  <a:lnTo>
                    <a:pt x="1092" y="629"/>
                  </a:lnTo>
                  <a:lnTo>
                    <a:pt x="1088" y="633"/>
                  </a:lnTo>
                  <a:lnTo>
                    <a:pt x="1083" y="633"/>
                  </a:lnTo>
                  <a:lnTo>
                    <a:pt x="1083" y="638"/>
                  </a:lnTo>
                  <a:lnTo>
                    <a:pt x="1078" y="638"/>
                  </a:lnTo>
                  <a:lnTo>
                    <a:pt x="1078" y="642"/>
                  </a:lnTo>
                  <a:lnTo>
                    <a:pt x="1074" y="642"/>
                  </a:lnTo>
                  <a:lnTo>
                    <a:pt x="1074" y="647"/>
                  </a:lnTo>
                  <a:lnTo>
                    <a:pt x="1069" y="652"/>
                  </a:lnTo>
                  <a:lnTo>
                    <a:pt x="1069" y="656"/>
                  </a:lnTo>
                  <a:lnTo>
                    <a:pt x="1069" y="661"/>
                  </a:lnTo>
                  <a:lnTo>
                    <a:pt x="1069" y="665"/>
                  </a:lnTo>
                  <a:lnTo>
                    <a:pt x="1064" y="665"/>
                  </a:lnTo>
                  <a:lnTo>
                    <a:pt x="1064" y="670"/>
                  </a:lnTo>
                  <a:lnTo>
                    <a:pt x="1064" y="674"/>
                  </a:lnTo>
                  <a:lnTo>
                    <a:pt x="1060" y="674"/>
                  </a:lnTo>
                  <a:lnTo>
                    <a:pt x="1055" y="674"/>
                  </a:lnTo>
                  <a:lnTo>
                    <a:pt x="1050" y="674"/>
                  </a:lnTo>
                  <a:lnTo>
                    <a:pt x="1050" y="670"/>
                  </a:lnTo>
                  <a:lnTo>
                    <a:pt x="1050" y="665"/>
                  </a:lnTo>
                  <a:lnTo>
                    <a:pt x="1046" y="661"/>
                  </a:lnTo>
                  <a:lnTo>
                    <a:pt x="1046" y="656"/>
                  </a:lnTo>
                  <a:lnTo>
                    <a:pt x="1046" y="652"/>
                  </a:lnTo>
                  <a:lnTo>
                    <a:pt x="1046" y="642"/>
                  </a:lnTo>
                  <a:lnTo>
                    <a:pt x="1046" y="638"/>
                  </a:lnTo>
                  <a:lnTo>
                    <a:pt x="1046" y="633"/>
                  </a:lnTo>
                  <a:lnTo>
                    <a:pt x="1046" y="624"/>
                  </a:lnTo>
                  <a:lnTo>
                    <a:pt x="1046" y="620"/>
                  </a:lnTo>
                  <a:lnTo>
                    <a:pt x="1050" y="611"/>
                  </a:lnTo>
                  <a:lnTo>
                    <a:pt x="1050" y="606"/>
                  </a:lnTo>
                  <a:lnTo>
                    <a:pt x="1055" y="597"/>
                  </a:lnTo>
                  <a:lnTo>
                    <a:pt x="1055" y="592"/>
                  </a:lnTo>
                  <a:lnTo>
                    <a:pt x="1060" y="588"/>
                  </a:lnTo>
                  <a:lnTo>
                    <a:pt x="1064" y="583"/>
                  </a:lnTo>
                  <a:lnTo>
                    <a:pt x="1069" y="579"/>
                  </a:lnTo>
                  <a:lnTo>
                    <a:pt x="1069" y="574"/>
                  </a:lnTo>
                  <a:lnTo>
                    <a:pt x="1074" y="570"/>
                  </a:lnTo>
                  <a:lnTo>
                    <a:pt x="1078" y="565"/>
                  </a:lnTo>
                  <a:lnTo>
                    <a:pt x="1083" y="565"/>
                  </a:lnTo>
                  <a:lnTo>
                    <a:pt x="1088" y="560"/>
                  </a:lnTo>
                  <a:lnTo>
                    <a:pt x="1092" y="556"/>
                  </a:lnTo>
                  <a:lnTo>
                    <a:pt x="1125" y="547"/>
                  </a:lnTo>
                  <a:lnTo>
                    <a:pt x="1134" y="538"/>
                  </a:lnTo>
                  <a:lnTo>
                    <a:pt x="1148" y="529"/>
                  </a:lnTo>
                  <a:lnTo>
                    <a:pt x="1158" y="519"/>
                  </a:lnTo>
                  <a:lnTo>
                    <a:pt x="1162" y="510"/>
                  </a:lnTo>
                  <a:lnTo>
                    <a:pt x="1167" y="501"/>
                  </a:lnTo>
                  <a:lnTo>
                    <a:pt x="1172" y="497"/>
                  </a:lnTo>
                  <a:lnTo>
                    <a:pt x="1176" y="492"/>
                  </a:lnTo>
                  <a:lnTo>
                    <a:pt x="1176" y="488"/>
                  </a:lnTo>
                  <a:lnTo>
                    <a:pt x="1181" y="478"/>
                  </a:lnTo>
                  <a:lnTo>
                    <a:pt x="1181" y="474"/>
                  </a:lnTo>
                  <a:lnTo>
                    <a:pt x="1181" y="465"/>
                  </a:lnTo>
                  <a:lnTo>
                    <a:pt x="1186" y="460"/>
                  </a:lnTo>
                  <a:lnTo>
                    <a:pt x="1181" y="456"/>
                  </a:lnTo>
                  <a:lnTo>
                    <a:pt x="1181" y="451"/>
                  </a:lnTo>
                  <a:lnTo>
                    <a:pt x="1181" y="447"/>
                  </a:lnTo>
                  <a:lnTo>
                    <a:pt x="1176" y="442"/>
                  </a:lnTo>
                  <a:lnTo>
                    <a:pt x="1176" y="437"/>
                  </a:lnTo>
                  <a:lnTo>
                    <a:pt x="1176" y="433"/>
                  </a:lnTo>
                  <a:lnTo>
                    <a:pt x="1172" y="428"/>
                  </a:lnTo>
                  <a:lnTo>
                    <a:pt x="1167" y="424"/>
                  </a:lnTo>
                  <a:lnTo>
                    <a:pt x="1162" y="419"/>
                  </a:lnTo>
                  <a:lnTo>
                    <a:pt x="1162" y="415"/>
                  </a:lnTo>
                  <a:lnTo>
                    <a:pt x="1158" y="410"/>
                  </a:lnTo>
                  <a:lnTo>
                    <a:pt x="1153" y="410"/>
                  </a:lnTo>
                  <a:lnTo>
                    <a:pt x="1148" y="406"/>
                  </a:lnTo>
                  <a:lnTo>
                    <a:pt x="1144" y="406"/>
                  </a:lnTo>
                  <a:lnTo>
                    <a:pt x="1144" y="401"/>
                  </a:lnTo>
                  <a:lnTo>
                    <a:pt x="1139" y="401"/>
                  </a:lnTo>
                  <a:lnTo>
                    <a:pt x="1134" y="396"/>
                  </a:lnTo>
                  <a:lnTo>
                    <a:pt x="1130" y="396"/>
                  </a:lnTo>
                  <a:lnTo>
                    <a:pt x="1125" y="396"/>
                  </a:lnTo>
                  <a:lnTo>
                    <a:pt x="1120" y="392"/>
                  </a:lnTo>
                  <a:lnTo>
                    <a:pt x="1116" y="392"/>
                  </a:lnTo>
                  <a:lnTo>
                    <a:pt x="1111" y="392"/>
                  </a:lnTo>
                  <a:lnTo>
                    <a:pt x="1106" y="392"/>
                  </a:lnTo>
                  <a:lnTo>
                    <a:pt x="1102" y="392"/>
                  </a:lnTo>
                  <a:lnTo>
                    <a:pt x="1097" y="392"/>
                  </a:lnTo>
                  <a:lnTo>
                    <a:pt x="1088" y="392"/>
                  </a:lnTo>
                  <a:lnTo>
                    <a:pt x="1083" y="392"/>
                  </a:lnTo>
                  <a:lnTo>
                    <a:pt x="1078" y="392"/>
                  </a:lnTo>
                  <a:lnTo>
                    <a:pt x="1074" y="392"/>
                  </a:lnTo>
                  <a:lnTo>
                    <a:pt x="1069" y="396"/>
                  </a:lnTo>
                  <a:lnTo>
                    <a:pt x="1064" y="396"/>
                  </a:lnTo>
                  <a:lnTo>
                    <a:pt x="1060" y="396"/>
                  </a:lnTo>
                  <a:lnTo>
                    <a:pt x="1060" y="401"/>
                  </a:lnTo>
                  <a:lnTo>
                    <a:pt x="1055" y="401"/>
                  </a:lnTo>
                  <a:lnTo>
                    <a:pt x="1050" y="406"/>
                  </a:lnTo>
                  <a:lnTo>
                    <a:pt x="1050" y="410"/>
                  </a:lnTo>
                  <a:lnTo>
                    <a:pt x="1050" y="415"/>
                  </a:lnTo>
                  <a:lnTo>
                    <a:pt x="1046" y="419"/>
                  </a:lnTo>
                  <a:lnTo>
                    <a:pt x="1046" y="424"/>
                  </a:lnTo>
                  <a:lnTo>
                    <a:pt x="1046" y="428"/>
                  </a:lnTo>
                  <a:lnTo>
                    <a:pt x="1046" y="433"/>
                  </a:lnTo>
                  <a:lnTo>
                    <a:pt x="1046" y="437"/>
                  </a:lnTo>
                  <a:lnTo>
                    <a:pt x="1046" y="442"/>
                  </a:lnTo>
                  <a:lnTo>
                    <a:pt x="1046" y="447"/>
                  </a:lnTo>
                  <a:lnTo>
                    <a:pt x="1050" y="451"/>
                  </a:lnTo>
                  <a:lnTo>
                    <a:pt x="1050" y="456"/>
                  </a:lnTo>
                  <a:lnTo>
                    <a:pt x="1055" y="460"/>
                  </a:lnTo>
                  <a:lnTo>
                    <a:pt x="1060" y="460"/>
                  </a:lnTo>
                  <a:lnTo>
                    <a:pt x="1060" y="465"/>
                  </a:lnTo>
                  <a:lnTo>
                    <a:pt x="1064" y="465"/>
                  </a:lnTo>
                  <a:lnTo>
                    <a:pt x="1069" y="465"/>
                  </a:lnTo>
                  <a:lnTo>
                    <a:pt x="1069" y="469"/>
                  </a:lnTo>
                  <a:lnTo>
                    <a:pt x="1074" y="469"/>
                  </a:lnTo>
                  <a:lnTo>
                    <a:pt x="1078" y="469"/>
                  </a:lnTo>
                  <a:lnTo>
                    <a:pt x="1083" y="469"/>
                  </a:lnTo>
                  <a:lnTo>
                    <a:pt x="1088" y="469"/>
                  </a:lnTo>
                  <a:lnTo>
                    <a:pt x="1092" y="469"/>
                  </a:lnTo>
                  <a:lnTo>
                    <a:pt x="1097" y="469"/>
                  </a:lnTo>
                  <a:lnTo>
                    <a:pt x="1097" y="465"/>
                  </a:lnTo>
                  <a:lnTo>
                    <a:pt x="1102" y="465"/>
                  </a:lnTo>
                  <a:lnTo>
                    <a:pt x="1106" y="465"/>
                  </a:lnTo>
                  <a:lnTo>
                    <a:pt x="1106" y="460"/>
                  </a:lnTo>
                  <a:lnTo>
                    <a:pt x="1111" y="460"/>
                  </a:lnTo>
                  <a:lnTo>
                    <a:pt x="1111" y="456"/>
                  </a:lnTo>
                  <a:lnTo>
                    <a:pt x="1116" y="451"/>
                  </a:lnTo>
                  <a:lnTo>
                    <a:pt x="1116" y="447"/>
                  </a:lnTo>
                  <a:lnTo>
                    <a:pt x="1116" y="442"/>
                  </a:lnTo>
                  <a:lnTo>
                    <a:pt x="1116" y="437"/>
                  </a:lnTo>
                  <a:lnTo>
                    <a:pt x="1120" y="437"/>
                  </a:lnTo>
                  <a:lnTo>
                    <a:pt x="1120" y="442"/>
                  </a:lnTo>
                  <a:lnTo>
                    <a:pt x="1125" y="442"/>
                  </a:lnTo>
                  <a:lnTo>
                    <a:pt x="1125" y="447"/>
                  </a:lnTo>
                  <a:lnTo>
                    <a:pt x="1130" y="451"/>
                  </a:lnTo>
                  <a:lnTo>
                    <a:pt x="1130" y="456"/>
                  </a:lnTo>
                  <a:lnTo>
                    <a:pt x="1130" y="460"/>
                  </a:lnTo>
                  <a:lnTo>
                    <a:pt x="1134" y="460"/>
                  </a:lnTo>
                  <a:lnTo>
                    <a:pt x="1134" y="465"/>
                  </a:lnTo>
                  <a:lnTo>
                    <a:pt x="1134" y="469"/>
                  </a:lnTo>
                  <a:lnTo>
                    <a:pt x="1134" y="474"/>
                  </a:lnTo>
                  <a:lnTo>
                    <a:pt x="1134" y="478"/>
                  </a:lnTo>
                  <a:lnTo>
                    <a:pt x="1134" y="483"/>
                  </a:lnTo>
                  <a:lnTo>
                    <a:pt x="1134" y="488"/>
                  </a:lnTo>
                  <a:lnTo>
                    <a:pt x="1134" y="492"/>
                  </a:lnTo>
                  <a:lnTo>
                    <a:pt x="1134" y="497"/>
                  </a:lnTo>
                  <a:lnTo>
                    <a:pt x="1130" y="501"/>
                  </a:lnTo>
                  <a:lnTo>
                    <a:pt x="1130" y="506"/>
                  </a:lnTo>
                  <a:lnTo>
                    <a:pt x="1125" y="506"/>
                  </a:lnTo>
                  <a:lnTo>
                    <a:pt x="1125" y="510"/>
                  </a:lnTo>
                  <a:lnTo>
                    <a:pt x="1120" y="510"/>
                  </a:lnTo>
                  <a:lnTo>
                    <a:pt x="1120" y="515"/>
                  </a:lnTo>
                  <a:lnTo>
                    <a:pt x="1116" y="515"/>
                  </a:lnTo>
                  <a:lnTo>
                    <a:pt x="1111" y="515"/>
                  </a:lnTo>
                  <a:lnTo>
                    <a:pt x="1111" y="519"/>
                  </a:lnTo>
                  <a:lnTo>
                    <a:pt x="1106" y="519"/>
                  </a:lnTo>
                  <a:lnTo>
                    <a:pt x="1102" y="519"/>
                  </a:lnTo>
                  <a:lnTo>
                    <a:pt x="1097" y="515"/>
                  </a:lnTo>
                  <a:lnTo>
                    <a:pt x="1092" y="515"/>
                  </a:lnTo>
                  <a:lnTo>
                    <a:pt x="1088" y="515"/>
                  </a:lnTo>
                  <a:lnTo>
                    <a:pt x="1083" y="515"/>
                  </a:lnTo>
                  <a:lnTo>
                    <a:pt x="1078" y="510"/>
                  </a:lnTo>
                  <a:lnTo>
                    <a:pt x="1074" y="510"/>
                  </a:lnTo>
                  <a:lnTo>
                    <a:pt x="1069" y="506"/>
                  </a:lnTo>
                  <a:lnTo>
                    <a:pt x="1050" y="478"/>
                  </a:lnTo>
                  <a:lnTo>
                    <a:pt x="1041" y="469"/>
                  </a:lnTo>
                  <a:lnTo>
                    <a:pt x="1032" y="456"/>
                  </a:lnTo>
                  <a:lnTo>
                    <a:pt x="1027" y="437"/>
                  </a:lnTo>
                  <a:lnTo>
                    <a:pt x="1018" y="424"/>
                  </a:lnTo>
                  <a:lnTo>
                    <a:pt x="1018" y="419"/>
                  </a:lnTo>
                  <a:lnTo>
                    <a:pt x="1018" y="415"/>
                  </a:lnTo>
                  <a:lnTo>
                    <a:pt x="1018" y="410"/>
                  </a:lnTo>
                  <a:lnTo>
                    <a:pt x="1013" y="406"/>
                  </a:lnTo>
                  <a:lnTo>
                    <a:pt x="1013" y="401"/>
                  </a:lnTo>
                  <a:lnTo>
                    <a:pt x="1013" y="396"/>
                  </a:lnTo>
                  <a:lnTo>
                    <a:pt x="1013" y="392"/>
                  </a:lnTo>
                  <a:lnTo>
                    <a:pt x="1013" y="387"/>
                  </a:lnTo>
                  <a:lnTo>
                    <a:pt x="1013" y="383"/>
                  </a:lnTo>
                  <a:lnTo>
                    <a:pt x="1018" y="378"/>
                  </a:lnTo>
                  <a:lnTo>
                    <a:pt x="1018" y="374"/>
                  </a:lnTo>
                  <a:lnTo>
                    <a:pt x="1022" y="369"/>
                  </a:lnTo>
                  <a:lnTo>
                    <a:pt x="1022" y="365"/>
                  </a:lnTo>
                  <a:lnTo>
                    <a:pt x="1027" y="365"/>
                  </a:lnTo>
                  <a:lnTo>
                    <a:pt x="1027" y="360"/>
                  </a:lnTo>
                  <a:lnTo>
                    <a:pt x="1032" y="360"/>
                  </a:lnTo>
                  <a:lnTo>
                    <a:pt x="1036" y="355"/>
                  </a:lnTo>
                  <a:lnTo>
                    <a:pt x="1041" y="355"/>
                  </a:lnTo>
                  <a:lnTo>
                    <a:pt x="1046" y="351"/>
                  </a:lnTo>
                  <a:lnTo>
                    <a:pt x="1050" y="351"/>
                  </a:lnTo>
                  <a:lnTo>
                    <a:pt x="1055" y="351"/>
                  </a:lnTo>
                  <a:lnTo>
                    <a:pt x="1060" y="351"/>
                  </a:lnTo>
                  <a:lnTo>
                    <a:pt x="1064" y="351"/>
                  </a:lnTo>
                  <a:lnTo>
                    <a:pt x="1069" y="351"/>
                  </a:lnTo>
                  <a:lnTo>
                    <a:pt x="1074" y="351"/>
                  </a:lnTo>
                  <a:lnTo>
                    <a:pt x="1078" y="351"/>
                  </a:lnTo>
                  <a:lnTo>
                    <a:pt x="1083" y="351"/>
                  </a:lnTo>
                  <a:lnTo>
                    <a:pt x="1092" y="351"/>
                  </a:lnTo>
                  <a:lnTo>
                    <a:pt x="1097" y="355"/>
                  </a:lnTo>
                  <a:lnTo>
                    <a:pt x="1106" y="355"/>
                  </a:lnTo>
                  <a:lnTo>
                    <a:pt x="1111" y="360"/>
                  </a:lnTo>
                  <a:lnTo>
                    <a:pt x="1120" y="365"/>
                  </a:lnTo>
                  <a:lnTo>
                    <a:pt x="1125" y="369"/>
                  </a:lnTo>
                  <a:lnTo>
                    <a:pt x="1134" y="374"/>
                  </a:lnTo>
                  <a:lnTo>
                    <a:pt x="1139" y="378"/>
                  </a:lnTo>
                  <a:lnTo>
                    <a:pt x="1144" y="387"/>
                  </a:lnTo>
                  <a:lnTo>
                    <a:pt x="1153" y="392"/>
                  </a:lnTo>
                  <a:lnTo>
                    <a:pt x="1158" y="401"/>
                  </a:lnTo>
                  <a:lnTo>
                    <a:pt x="1167" y="406"/>
                  </a:lnTo>
                  <a:lnTo>
                    <a:pt x="1190" y="437"/>
                  </a:lnTo>
                  <a:lnTo>
                    <a:pt x="1200" y="447"/>
                  </a:lnTo>
                  <a:lnTo>
                    <a:pt x="1204" y="456"/>
                  </a:lnTo>
                  <a:lnTo>
                    <a:pt x="1214" y="465"/>
                  </a:lnTo>
                  <a:lnTo>
                    <a:pt x="1218" y="474"/>
                  </a:lnTo>
                  <a:lnTo>
                    <a:pt x="1218" y="478"/>
                  </a:lnTo>
                  <a:lnTo>
                    <a:pt x="1218" y="483"/>
                  </a:lnTo>
                  <a:lnTo>
                    <a:pt x="1223" y="488"/>
                  </a:lnTo>
                  <a:lnTo>
                    <a:pt x="1223" y="492"/>
                  </a:lnTo>
                  <a:lnTo>
                    <a:pt x="1223" y="497"/>
                  </a:lnTo>
                  <a:lnTo>
                    <a:pt x="1223" y="501"/>
                  </a:lnTo>
                  <a:lnTo>
                    <a:pt x="1223" y="506"/>
                  </a:lnTo>
                  <a:lnTo>
                    <a:pt x="1223" y="515"/>
                  </a:lnTo>
                  <a:lnTo>
                    <a:pt x="1223" y="529"/>
                  </a:lnTo>
                  <a:lnTo>
                    <a:pt x="1223" y="542"/>
                  </a:lnTo>
                  <a:lnTo>
                    <a:pt x="1218" y="556"/>
                  </a:lnTo>
                  <a:lnTo>
                    <a:pt x="1218" y="574"/>
                  </a:lnTo>
                  <a:lnTo>
                    <a:pt x="1214" y="588"/>
                  </a:lnTo>
                  <a:lnTo>
                    <a:pt x="1209" y="601"/>
                  </a:lnTo>
                  <a:lnTo>
                    <a:pt x="1204" y="615"/>
                  </a:lnTo>
                  <a:lnTo>
                    <a:pt x="1195" y="633"/>
                  </a:lnTo>
                  <a:lnTo>
                    <a:pt x="1181" y="661"/>
                  </a:lnTo>
                  <a:lnTo>
                    <a:pt x="1167" y="688"/>
                  </a:lnTo>
                  <a:lnTo>
                    <a:pt x="1148" y="715"/>
                  </a:lnTo>
                  <a:lnTo>
                    <a:pt x="1130" y="738"/>
                  </a:lnTo>
                  <a:lnTo>
                    <a:pt x="1120" y="747"/>
                  </a:lnTo>
                  <a:lnTo>
                    <a:pt x="1111" y="761"/>
                  </a:lnTo>
                  <a:lnTo>
                    <a:pt x="1102" y="774"/>
                  </a:lnTo>
                  <a:lnTo>
                    <a:pt x="1092" y="784"/>
                  </a:lnTo>
                  <a:lnTo>
                    <a:pt x="1088" y="793"/>
                  </a:lnTo>
                  <a:lnTo>
                    <a:pt x="1088" y="797"/>
                  </a:lnTo>
                  <a:lnTo>
                    <a:pt x="1083" y="806"/>
                  </a:lnTo>
                  <a:lnTo>
                    <a:pt x="1083" y="811"/>
                  </a:lnTo>
                  <a:lnTo>
                    <a:pt x="1078" y="820"/>
                  </a:lnTo>
                  <a:lnTo>
                    <a:pt x="1078" y="825"/>
                  </a:lnTo>
                  <a:lnTo>
                    <a:pt x="1078" y="834"/>
                  </a:lnTo>
                  <a:lnTo>
                    <a:pt x="1074" y="843"/>
                  </a:lnTo>
                  <a:lnTo>
                    <a:pt x="1074" y="847"/>
                  </a:lnTo>
                  <a:lnTo>
                    <a:pt x="1074" y="856"/>
                  </a:lnTo>
                  <a:lnTo>
                    <a:pt x="1074" y="861"/>
                  </a:lnTo>
                  <a:lnTo>
                    <a:pt x="1074" y="870"/>
                  </a:lnTo>
                  <a:lnTo>
                    <a:pt x="1074" y="875"/>
                  </a:lnTo>
                  <a:lnTo>
                    <a:pt x="1074" y="879"/>
                  </a:lnTo>
                  <a:lnTo>
                    <a:pt x="1078" y="879"/>
                  </a:lnTo>
                  <a:lnTo>
                    <a:pt x="1078" y="884"/>
                  </a:lnTo>
                  <a:lnTo>
                    <a:pt x="1083" y="884"/>
                  </a:lnTo>
                  <a:lnTo>
                    <a:pt x="1088" y="884"/>
                  </a:lnTo>
                  <a:lnTo>
                    <a:pt x="1092" y="884"/>
                  </a:lnTo>
                  <a:lnTo>
                    <a:pt x="1102" y="884"/>
                  </a:lnTo>
                  <a:lnTo>
                    <a:pt x="1116" y="884"/>
                  </a:lnTo>
                  <a:lnTo>
                    <a:pt x="1125" y="884"/>
                  </a:lnTo>
                  <a:lnTo>
                    <a:pt x="1134" y="879"/>
                  </a:lnTo>
                  <a:lnTo>
                    <a:pt x="1139" y="879"/>
                  </a:lnTo>
                  <a:lnTo>
                    <a:pt x="1148" y="879"/>
                  </a:lnTo>
                  <a:lnTo>
                    <a:pt x="1153" y="875"/>
                  </a:lnTo>
                  <a:lnTo>
                    <a:pt x="1158" y="875"/>
                  </a:lnTo>
                  <a:lnTo>
                    <a:pt x="1162" y="870"/>
                  </a:lnTo>
                  <a:lnTo>
                    <a:pt x="1167" y="866"/>
                  </a:lnTo>
                  <a:lnTo>
                    <a:pt x="1172" y="861"/>
                  </a:lnTo>
                  <a:lnTo>
                    <a:pt x="1181" y="856"/>
                  </a:lnTo>
                  <a:lnTo>
                    <a:pt x="1186" y="856"/>
                  </a:lnTo>
                  <a:lnTo>
                    <a:pt x="1186" y="852"/>
                  </a:lnTo>
                  <a:lnTo>
                    <a:pt x="1190" y="847"/>
                  </a:lnTo>
                  <a:lnTo>
                    <a:pt x="1195" y="847"/>
                  </a:lnTo>
                  <a:lnTo>
                    <a:pt x="1195" y="843"/>
                  </a:lnTo>
                  <a:lnTo>
                    <a:pt x="1200" y="838"/>
                  </a:lnTo>
                  <a:lnTo>
                    <a:pt x="1200" y="834"/>
                  </a:lnTo>
                  <a:lnTo>
                    <a:pt x="1204" y="829"/>
                  </a:lnTo>
                  <a:lnTo>
                    <a:pt x="1204" y="825"/>
                  </a:lnTo>
                  <a:lnTo>
                    <a:pt x="1204" y="815"/>
                  </a:lnTo>
                  <a:lnTo>
                    <a:pt x="1209" y="811"/>
                  </a:lnTo>
                  <a:lnTo>
                    <a:pt x="1209" y="806"/>
                  </a:lnTo>
                  <a:lnTo>
                    <a:pt x="1209" y="802"/>
                  </a:lnTo>
                  <a:lnTo>
                    <a:pt x="1209" y="797"/>
                  </a:lnTo>
                  <a:lnTo>
                    <a:pt x="1209" y="788"/>
                  </a:lnTo>
                  <a:lnTo>
                    <a:pt x="1209" y="784"/>
                  </a:lnTo>
                  <a:lnTo>
                    <a:pt x="1204" y="779"/>
                  </a:lnTo>
                  <a:lnTo>
                    <a:pt x="1204" y="774"/>
                  </a:lnTo>
                  <a:lnTo>
                    <a:pt x="1204" y="770"/>
                  </a:lnTo>
                  <a:lnTo>
                    <a:pt x="1200" y="765"/>
                  </a:lnTo>
                  <a:lnTo>
                    <a:pt x="1195" y="761"/>
                  </a:lnTo>
                  <a:lnTo>
                    <a:pt x="1190" y="756"/>
                  </a:lnTo>
                  <a:lnTo>
                    <a:pt x="1186" y="756"/>
                  </a:lnTo>
                  <a:lnTo>
                    <a:pt x="1181" y="7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528" y="4224"/>
              <a:ext cx="470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>
              <a:off x="96" y="2928"/>
              <a:ext cx="0" cy="907"/>
            </a:xfrm>
            <a:prstGeom prst="line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3"/>
            <p:cNvSpPr>
              <a:spLocks noChangeShapeType="1"/>
            </p:cNvSpPr>
            <p:nvPr/>
          </p:nvSpPr>
          <p:spPr bwMode="auto">
            <a:xfrm>
              <a:off x="5664" y="2928"/>
              <a:ext cx="0" cy="907"/>
            </a:xfrm>
            <a:prstGeom prst="line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" name="Picture 33" descr="XMSTR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400550" y="2228850"/>
            <a:ext cx="457200" cy="834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XMSTR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400550" y="-3714750"/>
            <a:ext cx="457200" cy="834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6504" name="Picture 8" descr="Whitecorner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3" y="4724400"/>
            <a:ext cx="1393826" cy="2133600"/>
          </a:xfrm>
          <a:prstGeom prst="rect">
            <a:avLst/>
          </a:prstGeom>
          <a:noFill/>
        </p:spPr>
      </p:pic>
      <p:pic>
        <p:nvPicPr>
          <p:cNvPr id="106505" name="Picture 9" descr="Whitecorner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648200"/>
            <a:ext cx="1393825" cy="2209800"/>
          </a:xfrm>
          <a:prstGeom prst="rect">
            <a:avLst/>
          </a:prstGeom>
          <a:noFill/>
        </p:spPr>
      </p:pic>
      <p:sp>
        <p:nvSpPr>
          <p:cNvPr id="106507" name="plant"/>
          <p:cNvSpPr>
            <a:spLocks noEditPoints="1" noChangeArrowheads="1"/>
          </p:cNvSpPr>
          <p:nvPr/>
        </p:nvSpPr>
        <p:spPr bwMode="auto">
          <a:xfrm flipH="1">
            <a:off x="14478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09" name="plant"/>
          <p:cNvSpPr>
            <a:spLocks noEditPoints="1" noChangeArrowheads="1"/>
          </p:cNvSpPr>
          <p:nvPr/>
        </p:nvSpPr>
        <p:spPr bwMode="auto">
          <a:xfrm flipH="1">
            <a:off x="20574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0" name="plant"/>
          <p:cNvSpPr>
            <a:spLocks noEditPoints="1" noChangeArrowheads="1"/>
          </p:cNvSpPr>
          <p:nvPr/>
        </p:nvSpPr>
        <p:spPr bwMode="auto">
          <a:xfrm flipH="1">
            <a:off x="25908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1" name="plant"/>
          <p:cNvSpPr>
            <a:spLocks noEditPoints="1" noChangeArrowheads="1"/>
          </p:cNvSpPr>
          <p:nvPr/>
        </p:nvSpPr>
        <p:spPr bwMode="auto">
          <a:xfrm flipH="1">
            <a:off x="31242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2" name="plant"/>
          <p:cNvSpPr>
            <a:spLocks noEditPoints="1" noChangeArrowheads="1"/>
          </p:cNvSpPr>
          <p:nvPr/>
        </p:nvSpPr>
        <p:spPr bwMode="auto">
          <a:xfrm flipH="1">
            <a:off x="36576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3" name="plant"/>
          <p:cNvSpPr>
            <a:spLocks noEditPoints="1" noChangeArrowheads="1"/>
          </p:cNvSpPr>
          <p:nvPr/>
        </p:nvSpPr>
        <p:spPr bwMode="auto">
          <a:xfrm flipH="1">
            <a:off x="41910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4" name="plant"/>
          <p:cNvSpPr>
            <a:spLocks noEditPoints="1" noChangeArrowheads="1"/>
          </p:cNvSpPr>
          <p:nvPr/>
        </p:nvSpPr>
        <p:spPr bwMode="auto">
          <a:xfrm flipH="1">
            <a:off x="47244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5" name="plant"/>
          <p:cNvSpPr>
            <a:spLocks noEditPoints="1" noChangeArrowheads="1"/>
          </p:cNvSpPr>
          <p:nvPr/>
        </p:nvSpPr>
        <p:spPr bwMode="auto">
          <a:xfrm flipH="1">
            <a:off x="52578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6" name="plant"/>
          <p:cNvSpPr>
            <a:spLocks noEditPoints="1" noChangeArrowheads="1"/>
          </p:cNvSpPr>
          <p:nvPr/>
        </p:nvSpPr>
        <p:spPr bwMode="auto">
          <a:xfrm flipH="1">
            <a:off x="57912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7" name="plant"/>
          <p:cNvSpPr>
            <a:spLocks noEditPoints="1" noChangeArrowheads="1"/>
          </p:cNvSpPr>
          <p:nvPr/>
        </p:nvSpPr>
        <p:spPr bwMode="auto">
          <a:xfrm flipH="1">
            <a:off x="63246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8" name="plant"/>
          <p:cNvSpPr>
            <a:spLocks noEditPoints="1" noChangeArrowheads="1"/>
          </p:cNvSpPr>
          <p:nvPr/>
        </p:nvSpPr>
        <p:spPr bwMode="auto">
          <a:xfrm flipH="1">
            <a:off x="68580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9" name="plant"/>
          <p:cNvSpPr>
            <a:spLocks noEditPoints="1" noChangeArrowheads="1"/>
          </p:cNvSpPr>
          <p:nvPr/>
        </p:nvSpPr>
        <p:spPr bwMode="auto">
          <a:xfrm flipH="1">
            <a:off x="7334250" y="6581775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20" name="plant"/>
          <p:cNvSpPr>
            <a:spLocks noEditPoints="1" noChangeArrowheads="1"/>
          </p:cNvSpPr>
          <p:nvPr/>
        </p:nvSpPr>
        <p:spPr bwMode="auto">
          <a:xfrm flipH="1">
            <a:off x="152400" y="45720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21" name="plant"/>
          <p:cNvSpPr>
            <a:spLocks noEditPoints="1" noChangeArrowheads="1"/>
          </p:cNvSpPr>
          <p:nvPr/>
        </p:nvSpPr>
        <p:spPr bwMode="auto">
          <a:xfrm flipH="1">
            <a:off x="22860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22" name="plant"/>
          <p:cNvSpPr>
            <a:spLocks noEditPoints="1" noChangeArrowheads="1"/>
          </p:cNvSpPr>
          <p:nvPr/>
        </p:nvSpPr>
        <p:spPr bwMode="auto">
          <a:xfrm flipH="1">
            <a:off x="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23" name="plant"/>
          <p:cNvSpPr>
            <a:spLocks noEditPoints="1" noChangeArrowheads="1"/>
          </p:cNvSpPr>
          <p:nvPr/>
        </p:nvSpPr>
        <p:spPr bwMode="auto">
          <a:xfrm flipH="1">
            <a:off x="0" y="685800"/>
            <a:ext cx="228600" cy="1571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24" name="plant"/>
          <p:cNvSpPr>
            <a:spLocks noEditPoints="1" noChangeArrowheads="1"/>
          </p:cNvSpPr>
          <p:nvPr/>
        </p:nvSpPr>
        <p:spPr bwMode="auto">
          <a:xfrm flipH="1">
            <a:off x="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25" name="plant"/>
          <p:cNvSpPr>
            <a:spLocks noEditPoints="1" noChangeArrowheads="1"/>
          </p:cNvSpPr>
          <p:nvPr/>
        </p:nvSpPr>
        <p:spPr bwMode="auto">
          <a:xfrm flipH="1">
            <a:off x="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26" name="plant"/>
          <p:cNvSpPr>
            <a:spLocks noEditPoints="1" noChangeArrowheads="1"/>
          </p:cNvSpPr>
          <p:nvPr/>
        </p:nvSpPr>
        <p:spPr bwMode="auto">
          <a:xfrm flipH="1">
            <a:off x="45720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27" name="plant"/>
          <p:cNvSpPr>
            <a:spLocks noEditPoints="1" noChangeArrowheads="1"/>
          </p:cNvSpPr>
          <p:nvPr/>
        </p:nvSpPr>
        <p:spPr bwMode="auto">
          <a:xfrm flipH="1">
            <a:off x="0" y="2286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28" name="plant"/>
          <p:cNvSpPr>
            <a:spLocks noEditPoints="1" noChangeArrowheads="1"/>
          </p:cNvSpPr>
          <p:nvPr/>
        </p:nvSpPr>
        <p:spPr bwMode="auto">
          <a:xfrm flipH="1">
            <a:off x="68580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30" name="plant"/>
          <p:cNvSpPr>
            <a:spLocks noEditPoints="1" noChangeArrowheads="1"/>
          </p:cNvSpPr>
          <p:nvPr/>
        </p:nvSpPr>
        <p:spPr bwMode="auto">
          <a:xfrm flipH="1">
            <a:off x="0" y="457200"/>
            <a:ext cx="2286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31" name="plant"/>
          <p:cNvSpPr>
            <a:spLocks noEditPoints="1" noChangeArrowheads="1"/>
          </p:cNvSpPr>
          <p:nvPr/>
        </p:nvSpPr>
        <p:spPr bwMode="auto">
          <a:xfrm flipH="1">
            <a:off x="0" y="838200"/>
            <a:ext cx="152400" cy="1571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32" name="plant"/>
          <p:cNvSpPr>
            <a:spLocks noEditPoints="1" noChangeArrowheads="1"/>
          </p:cNvSpPr>
          <p:nvPr/>
        </p:nvSpPr>
        <p:spPr bwMode="auto">
          <a:xfrm flipH="1">
            <a:off x="91440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33" name="plant"/>
          <p:cNvSpPr>
            <a:spLocks noEditPoints="1" noChangeArrowheads="1"/>
          </p:cNvSpPr>
          <p:nvPr/>
        </p:nvSpPr>
        <p:spPr bwMode="auto">
          <a:xfrm flipH="1">
            <a:off x="1219200" y="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34" name="plant"/>
          <p:cNvSpPr>
            <a:spLocks noEditPoints="1" noChangeArrowheads="1"/>
          </p:cNvSpPr>
          <p:nvPr/>
        </p:nvSpPr>
        <p:spPr bwMode="auto">
          <a:xfrm flipH="1">
            <a:off x="1447800" y="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35" name="plant"/>
          <p:cNvSpPr>
            <a:spLocks noEditPoints="1" noChangeArrowheads="1"/>
          </p:cNvSpPr>
          <p:nvPr/>
        </p:nvSpPr>
        <p:spPr bwMode="auto">
          <a:xfrm flipH="1">
            <a:off x="8001000" y="0"/>
            <a:ext cx="228600" cy="2286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38" name="plant"/>
          <p:cNvSpPr>
            <a:spLocks noEditPoints="1" noChangeArrowheads="1"/>
          </p:cNvSpPr>
          <p:nvPr/>
        </p:nvSpPr>
        <p:spPr bwMode="auto">
          <a:xfrm flipH="1">
            <a:off x="8915400" y="685800"/>
            <a:ext cx="228600" cy="2286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42" name="AutoShape 46"/>
          <p:cNvSpPr>
            <a:spLocks noChangeArrowheads="1"/>
          </p:cNvSpPr>
          <p:nvPr/>
        </p:nvSpPr>
        <p:spPr bwMode="auto">
          <a:xfrm>
            <a:off x="8077200" y="5715000"/>
            <a:ext cx="457200" cy="5334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43" name="AutoShape 47"/>
          <p:cNvSpPr>
            <a:spLocks noChangeArrowheads="1"/>
          </p:cNvSpPr>
          <p:nvPr/>
        </p:nvSpPr>
        <p:spPr bwMode="auto">
          <a:xfrm>
            <a:off x="8305800" y="4572000"/>
            <a:ext cx="457200" cy="5334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plant"/>
          <p:cNvSpPr>
            <a:spLocks noEditPoints="1" noChangeArrowheads="1"/>
          </p:cNvSpPr>
          <p:nvPr/>
        </p:nvSpPr>
        <p:spPr bwMode="auto">
          <a:xfrm flipH="1">
            <a:off x="838200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2" name="plant"/>
          <p:cNvSpPr>
            <a:spLocks noEditPoints="1" noChangeArrowheads="1"/>
          </p:cNvSpPr>
          <p:nvPr/>
        </p:nvSpPr>
        <p:spPr bwMode="auto">
          <a:xfrm flipH="1">
            <a:off x="8915400" y="457200"/>
            <a:ext cx="228600" cy="2286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3" name="plant"/>
          <p:cNvSpPr>
            <a:spLocks noEditPoints="1" noChangeArrowheads="1"/>
          </p:cNvSpPr>
          <p:nvPr/>
        </p:nvSpPr>
        <p:spPr bwMode="auto">
          <a:xfrm flipH="1">
            <a:off x="8229600" y="0"/>
            <a:ext cx="228600" cy="2286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4" name="plant"/>
          <p:cNvSpPr>
            <a:spLocks noEditPoints="1" noChangeArrowheads="1"/>
          </p:cNvSpPr>
          <p:nvPr/>
        </p:nvSpPr>
        <p:spPr bwMode="auto">
          <a:xfrm flipH="1">
            <a:off x="8915400" y="152400"/>
            <a:ext cx="228600" cy="2286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5" name="plant"/>
          <p:cNvSpPr>
            <a:spLocks noEditPoints="1" noChangeArrowheads="1"/>
          </p:cNvSpPr>
          <p:nvPr/>
        </p:nvSpPr>
        <p:spPr bwMode="auto">
          <a:xfrm flipH="1">
            <a:off x="8839200" y="2286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" name="plant"/>
          <p:cNvSpPr>
            <a:spLocks noEditPoints="1" noChangeArrowheads="1"/>
          </p:cNvSpPr>
          <p:nvPr/>
        </p:nvSpPr>
        <p:spPr bwMode="auto">
          <a:xfrm flipH="1">
            <a:off x="0" y="9906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7" name="plant"/>
          <p:cNvSpPr>
            <a:spLocks noEditPoints="1" noChangeArrowheads="1"/>
          </p:cNvSpPr>
          <p:nvPr/>
        </p:nvSpPr>
        <p:spPr bwMode="auto">
          <a:xfrm flipH="1">
            <a:off x="777240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8" name="plant"/>
          <p:cNvSpPr>
            <a:spLocks noEditPoints="1" noChangeArrowheads="1"/>
          </p:cNvSpPr>
          <p:nvPr/>
        </p:nvSpPr>
        <p:spPr bwMode="auto">
          <a:xfrm flipH="1">
            <a:off x="861060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9" name="plant"/>
          <p:cNvSpPr>
            <a:spLocks noEditPoints="1" noChangeArrowheads="1"/>
          </p:cNvSpPr>
          <p:nvPr/>
        </p:nvSpPr>
        <p:spPr bwMode="auto">
          <a:xfrm flipH="1">
            <a:off x="883920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0" name="plant"/>
          <p:cNvSpPr>
            <a:spLocks noEditPoints="1" noChangeArrowheads="1"/>
          </p:cNvSpPr>
          <p:nvPr/>
        </p:nvSpPr>
        <p:spPr bwMode="auto">
          <a:xfrm flipH="1">
            <a:off x="8763000" y="1524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1" name="plant"/>
          <p:cNvSpPr>
            <a:spLocks noEditPoints="1" noChangeArrowheads="1"/>
          </p:cNvSpPr>
          <p:nvPr/>
        </p:nvSpPr>
        <p:spPr bwMode="auto">
          <a:xfrm flipH="1">
            <a:off x="8915400" y="3048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2" name="plant"/>
          <p:cNvSpPr>
            <a:spLocks noEditPoints="1" noChangeArrowheads="1"/>
          </p:cNvSpPr>
          <p:nvPr/>
        </p:nvSpPr>
        <p:spPr bwMode="auto">
          <a:xfrm flipH="1">
            <a:off x="8839200" y="2286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3" name="plant"/>
          <p:cNvSpPr>
            <a:spLocks noEditPoints="1" noChangeArrowheads="1"/>
          </p:cNvSpPr>
          <p:nvPr/>
        </p:nvSpPr>
        <p:spPr bwMode="auto">
          <a:xfrm flipH="1">
            <a:off x="8839200" y="1219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4" name="plant"/>
          <p:cNvSpPr>
            <a:spLocks noEditPoints="1" noChangeArrowheads="1"/>
          </p:cNvSpPr>
          <p:nvPr/>
        </p:nvSpPr>
        <p:spPr bwMode="auto">
          <a:xfrm flipH="1">
            <a:off x="8610600" y="3048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5" name="plant"/>
          <p:cNvSpPr>
            <a:spLocks noEditPoints="1" noChangeArrowheads="1"/>
          </p:cNvSpPr>
          <p:nvPr/>
        </p:nvSpPr>
        <p:spPr bwMode="auto">
          <a:xfrm flipH="1">
            <a:off x="8839200" y="9906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6" name="plant"/>
          <p:cNvSpPr>
            <a:spLocks noEditPoints="1" noChangeArrowheads="1"/>
          </p:cNvSpPr>
          <p:nvPr/>
        </p:nvSpPr>
        <p:spPr bwMode="auto">
          <a:xfrm flipH="1">
            <a:off x="228600" y="2286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295400" y="228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Thứ ba ngày 4 tháng 10 năm 2016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057400" y="7620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Luyện tập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14400" y="2057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:Giải bài toán theo tóm tắt sau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47800" y="2971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Anh                  :16 tuổi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47800" y="4038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Em                   :…. tuổi?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86200" y="3581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:16 tuổi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47800" y="3581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09800" y="3581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kém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200400" y="3581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341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42" grpId="0" animBg="1"/>
      <p:bldP spid="60" grpId="0"/>
      <p:bldP spid="61" grpId="0"/>
      <p:bldP spid="62" grpId="0"/>
      <p:bldP spid="63" grpId="0"/>
      <p:bldP spid="64" grpId="0"/>
      <p:bldP spid="65" grpId="0"/>
      <p:bldP spid="65" grpId="1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6504" name="Picture 8" descr="Whitecorner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3" y="4724400"/>
            <a:ext cx="1393826" cy="2133600"/>
          </a:xfrm>
          <a:prstGeom prst="rect">
            <a:avLst/>
          </a:prstGeom>
          <a:noFill/>
        </p:spPr>
      </p:pic>
      <p:pic>
        <p:nvPicPr>
          <p:cNvPr id="106505" name="Picture 9" descr="Whitecorner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648200"/>
            <a:ext cx="1393825" cy="2209800"/>
          </a:xfrm>
          <a:prstGeom prst="rect">
            <a:avLst/>
          </a:prstGeom>
          <a:noFill/>
        </p:spPr>
      </p:pic>
      <p:sp>
        <p:nvSpPr>
          <p:cNvPr id="106507" name="plant"/>
          <p:cNvSpPr>
            <a:spLocks noEditPoints="1" noChangeArrowheads="1"/>
          </p:cNvSpPr>
          <p:nvPr/>
        </p:nvSpPr>
        <p:spPr bwMode="auto">
          <a:xfrm flipH="1">
            <a:off x="14478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09" name="plant"/>
          <p:cNvSpPr>
            <a:spLocks noEditPoints="1" noChangeArrowheads="1"/>
          </p:cNvSpPr>
          <p:nvPr/>
        </p:nvSpPr>
        <p:spPr bwMode="auto">
          <a:xfrm flipH="1">
            <a:off x="20574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0" name="plant"/>
          <p:cNvSpPr>
            <a:spLocks noEditPoints="1" noChangeArrowheads="1"/>
          </p:cNvSpPr>
          <p:nvPr/>
        </p:nvSpPr>
        <p:spPr bwMode="auto">
          <a:xfrm flipH="1">
            <a:off x="25908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1" name="plant"/>
          <p:cNvSpPr>
            <a:spLocks noEditPoints="1" noChangeArrowheads="1"/>
          </p:cNvSpPr>
          <p:nvPr/>
        </p:nvSpPr>
        <p:spPr bwMode="auto">
          <a:xfrm flipH="1">
            <a:off x="31242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2" name="plant"/>
          <p:cNvSpPr>
            <a:spLocks noEditPoints="1" noChangeArrowheads="1"/>
          </p:cNvSpPr>
          <p:nvPr/>
        </p:nvSpPr>
        <p:spPr bwMode="auto">
          <a:xfrm flipH="1">
            <a:off x="36576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3" name="plant"/>
          <p:cNvSpPr>
            <a:spLocks noEditPoints="1" noChangeArrowheads="1"/>
          </p:cNvSpPr>
          <p:nvPr/>
        </p:nvSpPr>
        <p:spPr bwMode="auto">
          <a:xfrm flipH="1">
            <a:off x="41910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4" name="plant"/>
          <p:cNvSpPr>
            <a:spLocks noEditPoints="1" noChangeArrowheads="1"/>
          </p:cNvSpPr>
          <p:nvPr/>
        </p:nvSpPr>
        <p:spPr bwMode="auto">
          <a:xfrm flipH="1">
            <a:off x="47244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5" name="plant"/>
          <p:cNvSpPr>
            <a:spLocks noEditPoints="1" noChangeArrowheads="1"/>
          </p:cNvSpPr>
          <p:nvPr/>
        </p:nvSpPr>
        <p:spPr bwMode="auto">
          <a:xfrm flipH="1">
            <a:off x="52578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6" name="plant"/>
          <p:cNvSpPr>
            <a:spLocks noEditPoints="1" noChangeArrowheads="1"/>
          </p:cNvSpPr>
          <p:nvPr/>
        </p:nvSpPr>
        <p:spPr bwMode="auto">
          <a:xfrm flipH="1">
            <a:off x="57912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7" name="plant"/>
          <p:cNvSpPr>
            <a:spLocks noEditPoints="1" noChangeArrowheads="1"/>
          </p:cNvSpPr>
          <p:nvPr/>
        </p:nvSpPr>
        <p:spPr bwMode="auto">
          <a:xfrm flipH="1">
            <a:off x="63246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8" name="plant"/>
          <p:cNvSpPr>
            <a:spLocks noEditPoints="1" noChangeArrowheads="1"/>
          </p:cNvSpPr>
          <p:nvPr/>
        </p:nvSpPr>
        <p:spPr bwMode="auto">
          <a:xfrm flipH="1">
            <a:off x="68580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9" name="plant"/>
          <p:cNvSpPr>
            <a:spLocks noEditPoints="1" noChangeArrowheads="1"/>
          </p:cNvSpPr>
          <p:nvPr/>
        </p:nvSpPr>
        <p:spPr bwMode="auto">
          <a:xfrm flipH="1">
            <a:off x="7334250" y="6581775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20" name="plant"/>
          <p:cNvSpPr>
            <a:spLocks noEditPoints="1" noChangeArrowheads="1"/>
          </p:cNvSpPr>
          <p:nvPr/>
        </p:nvSpPr>
        <p:spPr bwMode="auto">
          <a:xfrm flipH="1">
            <a:off x="152400" y="45720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21" name="plant"/>
          <p:cNvSpPr>
            <a:spLocks noEditPoints="1" noChangeArrowheads="1"/>
          </p:cNvSpPr>
          <p:nvPr/>
        </p:nvSpPr>
        <p:spPr bwMode="auto">
          <a:xfrm flipH="1">
            <a:off x="22860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22" name="plant"/>
          <p:cNvSpPr>
            <a:spLocks noEditPoints="1" noChangeArrowheads="1"/>
          </p:cNvSpPr>
          <p:nvPr/>
        </p:nvSpPr>
        <p:spPr bwMode="auto">
          <a:xfrm flipH="1">
            <a:off x="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23" name="plant"/>
          <p:cNvSpPr>
            <a:spLocks noEditPoints="1" noChangeArrowheads="1"/>
          </p:cNvSpPr>
          <p:nvPr/>
        </p:nvSpPr>
        <p:spPr bwMode="auto">
          <a:xfrm flipH="1">
            <a:off x="0" y="685800"/>
            <a:ext cx="228600" cy="1571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24" name="plant"/>
          <p:cNvSpPr>
            <a:spLocks noEditPoints="1" noChangeArrowheads="1"/>
          </p:cNvSpPr>
          <p:nvPr/>
        </p:nvSpPr>
        <p:spPr bwMode="auto">
          <a:xfrm flipH="1">
            <a:off x="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25" name="plant"/>
          <p:cNvSpPr>
            <a:spLocks noEditPoints="1" noChangeArrowheads="1"/>
          </p:cNvSpPr>
          <p:nvPr/>
        </p:nvSpPr>
        <p:spPr bwMode="auto">
          <a:xfrm flipH="1">
            <a:off x="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26" name="plant"/>
          <p:cNvSpPr>
            <a:spLocks noEditPoints="1" noChangeArrowheads="1"/>
          </p:cNvSpPr>
          <p:nvPr/>
        </p:nvSpPr>
        <p:spPr bwMode="auto">
          <a:xfrm flipH="1">
            <a:off x="45720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27" name="plant"/>
          <p:cNvSpPr>
            <a:spLocks noEditPoints="1" noChangeArrowheads="1"/>
          </p:cNvSpPr>
          <p:nvPr/>
        </p:nvSpPr>
        <p:spPr bwMode="auto">
          <a:xfrm flipH="1">
            <a:off x="0" y="2286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28" name="plant"/>
          <p:cNvSpPr>
            <a:spLocks noEditPoints="1" noChangeArrowheads="1"/>
          </p:cNvSpPr>
          <p:nvPr/>
        </p:nvSpPr>
        <p:spPr bwMode="auto">
          <a:xfrm flipH="1">
            <a:off x="68580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30" name="plant"/>
          <p:cNvSpPr>
            <a:spLocks noEditPoints="1" noChangeArrowheads="1"/>
          </p:cNvSpPr>
          <p:nvPr/>
        </p:nvSpPr>
        <p:spPr bwMode="auto">
          <a:xfrm flipH="1">
            <a:off x="0" y="457200"/>
            <a:ext cx="2286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31" name="plant"/>
          <p:cNvSpPr>
            <a:spLocks noEditPoints="1" noChangeArrowheads="1"/>
          </p:cNvSpPr>
          <p:nvPr/>
        </p:nvSpPr>
        <p:spPr bwMode="auto">
          <a:xfrm flipH="1">
            <a:off x="0" y="838200"/>
            <a:ext cx="152400" cy="1571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32" name="plant"/>
          <p:cNvSpPr>
            <a:spLocks noEditPoints="1" noChangeArrowheads="1"/>
          </p:cNvSpPr>
          <p:nvPr/>
        </p:nvSpPr>
        <p:spPr bwMode="auto">
          <a:xfrm flipH="1">
            <a:off x="91440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33" name="plant"/>
          <p:cNvSpPr>
            <a:spLocks noEditPoints="1" noChangeArrowheads="1"/>
          </p:cNvSpPr>
          <p:nvPr/>
        </p:nvSpPr>
        <p:spPr bwMode="auto">
          <a:xfrm flipH="1">
            <a:off x="1219200" y="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34" name="plant"/>
          <p:cNvSpPr>
            <a:spLocks noEditPoints="1" noChangeArrowheads="1"/>
          </p:cNvSpPr>
          <p:nvPr/>
        </p:nvSpPr>
        <p:spPr bwMode="auto">
          <a:xfrm flipH="1">
            <a:off x="1447800" y="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35" name="plant"/>
          <p:cNvSpPr>
            <a:spLocks noEditPoints="1" noChangeArrowheads="1"/>
          </p:cNvSpPr>
          <p:nvPr/>
        </p:nvSpPr>
        <p:spPr bwMode="auto">
          <a:xfrm flipH="1">
            <a:off x="8001000" y="0"/>
            <a:ext cx="228600" cy="2286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38" name="plant"/>
          <p:cNvSpPr>
            <a:spLocks noEditPoints="1" noChangeArrowheads="1"/>
          </p:cNvSpPr>
          <p:nvPr/>
        </p:nvSpPr>
        <p:spPr bwMode="auto">
          <a:xfrm flipH="1">
            <a:off x="8915400" y="685800"/>
            <a:ext cx="228600" cy="2286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42" name="AutoShape 46"/>
          <p:cNvSpPr>
            <a:spLocks noChangeArrowheads="1"/>
          </p:cNvSpPr>
          <p:nvPr/>
        </p:nvSpPr>
        <p:spPr bwMode="auto">
          <a:xfrm>
            <a:off x="8077200" y="5715000"/>
            <a:ext cx="457200" cy="5334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43" name="AutoShape 47"/>
          <p:cNvSpPr>
            <a:spLocks noChangeArrowheads="1"/>
          </p:cNvSpPr>
          <p:nvPr/>
        </p:nvSpPr>
        <p:spPr bwMode="auto">
          <a:xfrm>
            <a:off x="8305800" y="4572000"/>
            <a:ext cx="457200" cy="5334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plant"/>
          <p:cNvSpPr>
            <a:spLocks noEditPoints="1" noChangeArrowheads="1"/>
          </p:cNvSpPr>
          <p:nvPr/>
        </p:nvSpPr>
        <p:spPr bwMode="auto">
          <a:xfrm flipH="1">
            <a:off x="838200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2" name="plant"/>
          <p:cNvSpPr>
            <a:spLocks noEditPoints="1" noChangeArrowheads="1"/>
          </p:cNvSpPr>
          <p:nvPr/>
        </p:nvSpPr>
        <p:spPr bwMode="auto">
          <a:xfrm flipH="1">
            <a:off x="8915400" y="457200"/>
            <a:ext cx="228600" cy="2286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3" name="plant"/>
          <p:cNvSpPr>
            <a:spLocks noEditPoints="1" noChangeArrowheads="1"/>
          </p:cNvSpPr>
          <p:nvPr/>
        </p:nvSpPr>
        <p:spPr bwMode="auto">
          <a:xfrm flipH="1">
            <a:off x="8229600" y="0"/>
            <a:ext cx="228600" cy="2286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4" name="plant"/>
          <p:cNvSpPr>
            <a:spLocks noEditPoints="1" noChangeArrowheads="1"/>
          </p:cNvSpPr>
          <p:nvPr/>
        </p:nvSpPr>
        <p:spPr bwMode="auto">
          <a:xfrm flipH="1">
            <a:off x="8915400" y="152400"/>
            <a:ext cx="228600" cy="2286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5" name="plant"/>
          <p:cNvSpPr>
            <a:spLocks noEditPoints="1" noChangeArrowheads="1"/>
          </p:cNvSpPr>
          <p:nvPr/>
        </p:nvSpPr>
        <p:spPr bwMode="auto">
          <a:xfrm flipH="1">
            <a:off x="8839200" y="2286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" name="plant"/>
          <p:cNvSpPr>
            <a:spLocks noEditPoints="1" noChangeArrowheads="1"/>
          </p:cNvSpPr>
          <p:nvPr/>
        </p:nvSpPr>
        <p:spPr bwMode="auto">
          <a:xfrm flipH="1">
            <a:off x="0" y="9906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7" name="plant"/>
          <p:cNvSpPr>
            <a:spLocks noEditPoints="1" noChangeArrowheads="1"/>
          </p:cNvSpPr>
          <p:nvPr/>
        </p:nvSpPr>
        <p:spPr bwMode="auto">
          <a:xfrm flipH="1">
            <a:off x="777240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8" name="plant"/>
          <p:cNvSpPr>
            <a:spLocks noEditPoints="1" noChangeArrowheads="1"/>
          </p:cNvSpPr>
          <p:nvPr/>
        </p:nvSpPr>
        <p:spPr bwMode="auto">
          <a:xfrm flipH="1">
            <a:off x="861060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9" name="plant"/>
          <p:cNvSpPr>
            <a:spLocks noEditPoints="1" noChangeArrowheads="1"/>
          </p:cNvSpPr>
          <p:nvPr/>
        </p:nvSpPr>
        <p:spPr bwMode="auto">
          <a:xfrm flipH="1">
            <a:off x="883920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0" name="plant"/>
          <p:cNvSpPr>
            <a:spLocks noEditPoints="1" noChangeArrowheads="1"/>
          </p:cNvSpPr>
          <p:nvPr/>
        </p:nvSpPr>
        <p:spPr bwMode="auto">
          <a:xfrm flipH="1">
            <a:off x="8763000" y="1524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1" name="plant"/>
          <p:cNvSpPr>
            <a:spLocks noEditPoints="1" noChangeArrowheads="1"/>
          </p:cNvSpPr>
          <p:nvPr/>
        </p:nvSpPr>
        <p:spPr bwMode="auto">
          <a:xfrm flipH="1">
            <a:off x="8915400" y="3048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2" name="plant"/>
          <p:cNvSpPr>
            <a:spLocks noEditPoints="1" noChangeArrowheads="1"/>
          </p:cNvSpPr>
          <p:nvPr/>
        </p:nvSpPr>
        <p:spPr bwMode="auto">
          <a:xfrm flipH="1">
            <a:off x="8839200" y="2286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3" name="plant"/>
          <p:cNvSpPr>
            <a:spLocks noEditPoints="1" noChangeArrowheads="1"/>
          </p:cNvSpPr>
          <p:nvPr/>
        </p:nvSpPr>
        <p:spPr bwMode="auto">
          <a:xfrm flipH="1">
            <a:off x="8839200" y="1219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4" name="plant"/>
          <p:cNvSpPr>
            <a:spLocks noEditPoints="1" noChangeArrowheads="1"/>
          </p:cNvSpPr>
          <p:nvPr/>
        </p:nvSpPr>
        <p:spPr bwMode="auto">
          <a:xfrm flipH="1">
            <a:off x="8610600" y="3048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5" name="plant"/>
          <p:cNvSpPr>
            <a:spLocks noEditPoints="1" noChangeArrowheads="1"/>
          </p:cNvSpPr>
          <p:nvPr/>
        </p:nvSpPr>
        <p:spPr bwMode="auto">
          <a:xfrm flipH="1">
            <a:off x="8839200" y="9906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6" name="plant"/>
          <p:cNvSpPr>
            <a:spLocks noEditPoints="1" noChangeArrowheads="1"/>
          </p:cNvSpPr>
          <p:nvPr/>
        </p:nvSpPr>
        <p:spPr bwMode="auto">
          <a:xfrm flipH="1">
            <a:off x="228600" y="2286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295400" y="228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Thứ ba ngày 4 tháng 10 năm 2016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057400" y="7620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Luyện tập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14400" y="2057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:Giải bài toán theo tóm tắt sau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47800" y="2971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Em                   :11 tuổi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71600" y="4114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Anh                   :…. tuổi?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86200" y="3581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:16 tuổi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71600" y="3581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362200" y="3581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200400" y="3581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341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42" grpId="0" animBg="1"/>
      <p:bldP spid="60" grpId="0"/>
      <p:bldP spid="61" grpId="0"/>
      <p:bldP spid="62" grpId="0"/>
      <p:bldP spid="63" grpId="0"/>
      <p:bldP spid="64" grpId="0"/>
      <p:bldP spid="65" grpId="0"/>
      <p:bldP spid="65" grpId="1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6504" name="Picture 8" descr="Whitecorner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3" y="4724400"/>
            <a:ext cx="1393826" cy="2133600"/>
          </a:xfrm>
          <a:prstGeom prst="rect">
            <a:avLst/>
          </a:prstGeom>
          <a:noFill/>
        </p:spPr>
      </p:pic>
      <p:pic>
        <p:nvPicPr>
          <p:cNvPr id="106505" name="Picture 9" descr="WhitecornerFl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4648200"/>
            <a:ext cx="1393825" cy="2209800"/>
          </a:xfrm>
          <a:prstGeom prst="rect">
            <a:avLst/>
          </a:prstGeom>
          <a:noFill/>
        </p:spPr>
      </p:pic>
      <p:sp>
        <p:nvSpPr>
          <p:cNvPr id="106507" name="plant"/>
          <p:cNvSpPr>
            <a:spLocks noEditPoints="1" noChangeArrowheads="1"/>
          </p:cNvSpPr>
          <p:nvPr/>
        </p:nvSpPr>
        <p:spPr bwMode="auto">
          <a:xfrm flipH="1">
            <a:off x="14478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09" name="plant"/>
          <p:cNvSpPr>
            <a:spLocks noEditPoints="1" noChangeArrowheads="1"/>
          </p:cNvSpPr>
          <p:nvPr/>
        </p:nvSpPr>
        <p:spPr bwMode="auto">
          <a:xfrm flipH="1">
            <a:off x="20574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0" name="plant"/>
          <p:cNvSpPr>
            <a:spLocks noEditPoints="1" noChangeArrowheads="1"/>
          </p:cNvSpPr>
          <p:nvPr/>
        </p:nvSpPr>
        <p:spPr bwMode="auto">
          <a:xfrm flipH="1">
            <a:off x="25908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1" name="plant"/>
          <p:cNvSpPr>
            <a:spLocks noEditPoints="1" noChangeArrowheads="1"/>
          </p:cNvSpPr>
          <p:nvPr/>
        </p:nvSpPr>
        <p:spPr bwMode="auto">
          <a:xfrm flipH="1">
            <a:off x="31242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2" name="plant"/>
          <p:cNvSpPr>
            <a:spLocks noEditPoints="1" noChangeArrowheads="1"/>
          </p:cNvSpPr>
          <p:nvPr/>
        </p:nvSpPr>
        <p:spPr bwMode="auto">
          <a:xfrm flipH="1">
            <a:off x="36576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3" name="plant"/>
          <p:cNvSpPr>
            <a:spLocks noEditPoints="1" noChangeArrowheads="1"/>
          </p:cNvSpPr>
          <p:nvPr/>
        </p:nvSpPr>
        <p:spPr bwMode="auto">
          <a:xfrm flipH="1">
            <a:off x="41910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4" name="plant"/>
          <p:cNvSpPr>
            <a:spLocks noEditPoints="1" noChangeArrowheads="1"/>
          </p:cNvSpPr>
          <p:nvPr/>
        </p:nvSpPr>
        <p:spPr bwMode="auto">
          <a:xfrm flipH="1">
            <a:off x="47244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5" name="plant"/>
          <p:cNvSpPr>
            <a:spLocks noEditPoints="1" noChangeArrowheads="1"/>
          </p:cNvSpPr>
          <p:nvPr/>
        </p:nvSpPr>
        <p:spPr bwMode="auto">
          <a:xfrm flipH="1">
            <a:off x="52578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6" name="plant"/>
          <p:cNvSpPr>
            <a:spLocks noEditPoints="1" noChangeArrowheads="1"/>
          </p:cNvSpPr>
          <p:nvPr/>
        </p:nvSpPr>
        <p:spPr bwMode="auto">
          <a:xfrm flipH="1">
            <a:off x="57912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7" name="plant"/>
          <p:cNvSpPr>
            <a:spLocks noEditPoints="1" noChangeArrowheads="1"/>
          </p:cNvSpPr>
          <p:nvPr/>
        </p:nvSpPr>
        <p:spPr bwMode="auto">
          <a:xfrm flipH="1">
            <a:off x="63246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8" name="plant"/>
          <p:cNvSpPr>
            <a:spLocks noEditPoints="1" noChangeArrowheads="1"/>
          </p:cNvSpPr>
          <p:nvPr/>
        </p:nvSpPr>
        <p:spPr bwMode="auto">
          <a:xfrm flipH="1">
            <a:off x="6858000" y="6553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19" name="plant"/>
          <p:cNvSpPr>
            <a:spLocks noEditPoints="1" noChangeArrowheads="1"/>
          </p:cNvSpPr>
          <p:nvPr/>
        </p:nvSpPr>
        <p:spPr bwMode="auto">
          <a:xfrm flipH="1">
            <a:off x="7334250" y="6581775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20" name="plant"/>
          <p:cNvSpPr>
            <a:spLocks noEditPoints="1" noChangeArrowheads="1"/>
          </p:cNvSpPr>
          <p:nvPr/>
        </p:nvSpPr>
        <p:spPr bwMode="auto">
          <a:xfrm flipH="1">
            <a:off x="152400" y="45720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21" name="plant"/>
          <p:cNvSpPr>
            <a:spLocks noEditPoints="1" noChangeArrowheads="1"/>
          </p:cNvSpPr>
          <p:nvPr/>
        </p:nvSpPr>
        <p:spPr bwMode="auto">
          <a:xfrm flipH="1">
            <a:off x="22860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22" name="plant"/>
          <p:cNvSpPr>
            <a:spLocks noEditPoints="1" noChangeArrowheads="1"/>
          </p:cNvSpPr>
          <p:nvPr/>
        </p:nvSpPr>
        <p:spPr bwMode="auto">
          <a:xfrm flipH="1">
            <a:off x="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23" name="plant"/>
          <p:cNvSpPr>
            <a:spLocks noEditPoints="1" noChangeArrowheads="1"/>
          </p:cNvSpPr>
          <p:nvPr/>
        </p:nvSpPr>
        <p:spPr bwMode="auto">
          <a:xfrm flipH="1">
            <a:off x="0" y="685800"/>
            <a:ext cx="228600" cy="1571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24" name="plant"/>
          <p:cNvSpPr>
            <a:spLocks noEditPoints="1" noChangeArrowheads="1"/>
          </p:cNvSpPr>
          <p:nvPr/>
        </p:nvSpPr>
        <p:spPr bwMode="auto">
          <a:xfrm flipH="1">
            <a:off x="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25" name="plant"/>
          <p:cNvSpPr>
            <a:spLocks noEditPoints="1" noChangeArrowheads="1"/>
          </p:cNvSpPr>
          <p:nvPr/>
        </p:nvSpPr>
        <p:spPr bwMode="auto">
          <a:xfrm flipH="1">
            <a:off x="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26" name="plant"/>
          <p:cNvSpPr>
            <a:spLocks noEditPoints="1" noChangeArrowheads="1"/>
          </p:cNvSpPr>
          <p:nvPr/>
        </p:nvSpPr>
        <p:spPr bwMode="auto">
          <a:xfrm flipH="1">
            <a:off x="45720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27" name="plant"/>
          <p:cNvSpPr>
            <a:spLocks noEditPoints="1" noChangeArrowheads="1"/>
          </p:cNvSpPr>
          <p:nvPr/>
        </p:nvSpPr>
        <p:spPr bwMode="auto">
          <a:xfrm flipH="1">
            <a:off x="0" y="2286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28" name="plant"/>
          <p:cNvSpPr>
            <a:spLocks noEditPoints="1" noChangeArrowheads="1"/>
          </p:cNvSpPr>
          <p:nvPr/>
        </p:nvSpPr>
        <p:spPr bwMode="auto">
          <a:xfrm flipH="1">
            <a:off x="68580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30" name="plant"/>
          <p:cNvSpPr>
            <a:spLocks noEditPoints="1" noChangeArrowheads="1"/>
          </p:cNvSpPr>
          <p:nvPr/>
        </p:nvSpPr>
        <p:spPr bwMode="auto">
          <a:xfrm flipH="1">
            <a:off x="0" y="457200"/>
            <a:ext cx="2286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31" name="plant"/>
          <p:cNvSpPr>
            <a:spLocks noEditPoints="1" noChangeArrowheads="1"/>
          </p:cNvSpPr>
          <p:nvPr/>
        </p:nvSpPr>
        <p:spPr bwMode="auto">
          <a:xfrm flipH="1">
            <a:off x="0" y="838200"/>
            <a:ext cx="152400" cy="1571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32" name="plant"/>
          <p:cNvSpPr>
            <a:spLocks noEditPoints="1" noChangeArrowheads="1"/>
          </p:cNvSpPr>
          <p:nvPr/>
        </p:nvSpPr>
        <p:spPr bwMode="auto">
          <a:xfrm flipH="1">
            <a:off x="91440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33" name="plant"/>
          <p:cNvSpPr>
            <a:spLocks noEditPoints="1" noChangeArrowheads="1"/>
          </p:cNvSpPr>
          <p:nvPr/>
        </p:nvSpPr>
        <p:spPr bwMode="auto">
          <a:xfrm flipH="1">
            <a:off x="1219200" y="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34" name="plant"/>
          <p:cNvSpPr>
            <a:spLocks noEditPoints="1" noChangeArrowheads="1"/>
          </p:cNvSpPr>
          <p:nvPr/>
        </p:nvSpPr>
        <p:spPr bwMode="auto">
          <a:xfrm flipH="1">
            <a:off x="1447800" y="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35" name="plant"/>
          <p:cNvSpPr>
            <a:spLocks noEditPoints="1" noChangeArrowheads="1"/>
          </p:cNvSpPr>
          <p:nvPr/>
        </p:nvSpPr>
        <p:spPr bwMode="auto">
          <a:xfrm flipH="1">
            <a:off x="8001000" y="0"/>
            <a:ext cx="228600" cy="2286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6538" name="plant"/>
          <p:cNvSpPr>
            <a:spLocks noEditPoints="1" noChangeArrowheads="1"/>
          </p:cNvSpPr>
          <p:nvPr/>
        </p:nvSpPr>
        <p:spPr bwMode="auto">
          <a:xfrm flipH="1">
            <a:off x="8915400" y="685800"/>
            <a:ext cx="228600" cy="2286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06541" name="Bai hat Ly cay xa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6172200"/>
            <a:ext cx="304800" cy="304800"/>
          </a:xfrm>
          <a:prstGeom prst="rect">
            <a:avLst/>
          </a:prstGeom>
          <a:noFill/>
        </p:spPr>
      </p:pic>
      <p:sp>
        <p:nvSpPr>
          <p:cNvPr id="106542" name="AutoShape 46"/>
          <p:cNvSpPr>
            <a:spLocks noChangeArrowheads="1"/>
          </p:cNvSpPr>
          <p:nvPr/>
        </p:nvSpPr>
        <p:spPr bwMode="auto">
          <a:xfrm>
            <a:off x="8077200" y="5715000"/>
            <a:ext cx="457200" cy="5334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43" name="AutoShape 47"/>
          <p:cNvSpPr>
            <a:spLocks noChangeArrowheads="1"/>
          </p:cNvSpPr>
          <p:nvPr/>
        </p:nvSpPr>
        <p:spPr bwMode="auto">
          <a:xfrm>
            <a:off x="8305800" y="4572000"/>
            <a:ext cx="457200" cy="5334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plant"/>
          <p:cNvSpPr>
            <a:spLocks noEditPoints="1" noChangeArrowheads="1"/>
          </p:cNvSpPr>
          <p:nvPr/>
        </p:nvSpPr>
        <p:spPr bwMode="auto">
          <a:xfrm flipH="1">
            <a:off x="838200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2" name="plant"/>
          <p:cNvSpPr>
            <a:spLocks noEditPoints="1" noChangeArrowheads="1"/>
          </p:cNvSpPr>
          <p:nvPr/>
        </p:nvSpPr>
        <p:spPr bwMode="auto">
          <a:xfrm flipH="1">
            <a:off x="8915400" y="457200"/>
            <a:ext cx="228600" cy="2286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3" name="plant"/>
          <p:cNvSpPr>
            <a:spLocks noEditPoints="1" noChangeArrowheads="1"/>
          </p:cNvSpPr>
          <p:nvPr/>
        </p:nvSpPr>
        <p:spPr bwMode="auto">
          <a:xfrm flipH="1">
            <a:off x="8229600" y="0"/>
            <a:ext cx="228600" cy="2286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4" name="plant"/>
          <p:cNvSpPr>
            <a:spLocks noEditPoints="1" noChangeArrowheads="1"/>
          </p:cNvSpPr>
          <p:nvPr/>
        </p:nvSpPr>
        <p:spPr bwMode="auto">
          <a:xfrm flipH="1">
            <a:off x="8915400" y="152400"/>
            <a:ext cx="228600" cy="2286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5" name="plant"/>
          <p:cNvSpPr>
            <a:spLocks noEditPoints="1" noChangeArrowheads="1"/>
          </p:cNvSpPr>
          <p:nvPr/>
        </p:nvSpPr>
        <p:spPr bwMode="auto">
          <a:xfrm flipH="1">
            <a:off x="8839200" y="2286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" name="plant"/>
          <p:cNvSpPr>
            <a:spLocks noEditPoints="1" noChangeArrowheads="1"/>
          </p:cNvSpPr>
          <p:nvPr/>
        </p:nvSpPr>
        <p:spPr bwMode="auto">
          <a:xfrm flipH="1">
            <a:off x="0" y="9906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7" name="plant"/>
          <p:cNvSpPr>
            <a:spLocks noEditPoints="1" noChangeArrowheads="1"/>
          </p:cNvSpPr>
          <p:nvPr/>
        </p:nvSpPr>
        <p:spPr bwMode="auto">
          <a:xfrm flipH="1">
            <a:off x="777240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8" name="plant"/>
          <p:cNvSpPr>
            <a:spLocks noEditPoints="1" noChangeArrowheads="1"/>
          </p:cNvSpPr>
          <p:nvPr/>
        </p:nvSpPr>
        <p:spPr bwMode="auto">
          <a:xfrm flipH="1">
            <a:off x="861060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9" name="plant"/>
          <p:cNvSpPr>
            <a:spLocks noEditPoints="1" noChangeArrowheads="1"/>
          </p:cNvSpPr>
          <p:nvPr/>
        </p:nvSpPr>
        <p:spPr bwMode="auto">
          <a:xfrm flipH="1">
            <a:off x="8839200" y="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0" name="plant"/>
          <p:cNvSpPr>
            <a:spLocks noEditPoints="1" noChangeArrowheads="1"/>
          </p:cNvSpPr>
          <p:nvPr/>
        </p:nvSpPr>
        <p:spPr bwMode="auto">
          <a:xfrm flipH="1">
            <a:off x="8763000" y="1524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1" name="plant"/>
          <p:cNvSpPr>
            <a:spLocks noEditPoints="1" noChangeArrowheads="1"/>
          </p:cNvSpPr>
          <p:nvPr/>
        </p:nvSpPr>
        <p:spPr bwMode="auto">
          <a:xfrm flipH="1">
            <a:off x="8915400" y="3048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2" name="plant"/>
          <p:cNvSpPr>
            <a:spLocks noEditPoints="1" noChangeArrowheads="1"/>
          </p:cNvSpPr>
          <p:nvPr/>
        </p:nvSpPr>
        <p:spPr bwMode="auto">
          <a:xfrm flipH="1">
            <a:off x="8839200" y="2286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3" name="plant"/>
          <p:cNvSpPr>
            <a:spLocks noEditPoints="1" noChangeArrowheads="1"/>
          </p:cNvSpPr>
          <p:nvPr/>
        </p:nvSpPr>
        <p:spPr bwMode="auto">
          <a:xfrm flipH="1">
            <a:off x="8839200" y="12192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4" name="plant"/>
          <p:cNvSpPr>
            <a:spLocks noEditPoints="1" noChangeArrowheads="1"/>
          </p:cNvSpPr>
          <p:nvPr/>
        </p:nvSpPr>
        <p:spPr bwMode="auto">
          <a:xfrm flipH="1">
            <a:off x="8610600" y="3048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5" name="plant"/>
          <p:cNvSpPr>
            <a:spLocks noEditPoints="1" noChangeArrowheads="1"/>
          </p:cNvSpPr>
          <p:nvPr/>
        </p:nvSpPr>
        <p:spPr bwMode="auto">
          <a:xfrm flipH="1">
            <a:off x="8839200" y="9906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6" name="plant"/>
          <p:cNvSpPr>
            <a:spLocks noEditPoints="1" noChangeArrowheads="1"/>
          </p:cNvSpPr>
          <p:nvPr/>
        </p:nvSpPr>
        <p:spPr bwMode="auto">
          <a:xfrm flipH="1">
            <a:off x="228600" y="228600"/>
            <a:ext cx="304800" cy="2333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295400" y="228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Thứ ba ngày 4 tháng 10 năm 2016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57400" y="7620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Luyện tập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14400" y="21336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:Tòa nhà thứ nhất có 16 tầng, tòa nhà thứ hai có            tòa nhà thứ nhất 4 tầng.Hỏi tòa nhà thứ hai có bao nhiêu tầng?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14600" y="5105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57600" y="2667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ít hơn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2286000" y="2667000"/>
            <a:ext cx="472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143000" y="3200400"/>
            <a:ext cx="6934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66800" y="4343400"/>
            <a:ext cx="60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467600" y="2667000"/>
            <a:ext cx="60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667000" y="3733800"/>
            <a:ext cx="3200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066800" y="3733800"/>
            <a:ext cx="60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341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541"/>
                </p:tgtEl>
              </p:cMediaNode>
            </p:audio>
          </p:childTnLst>
        </p:cTn>
      </p:par>
    </p:tnLst>
    <p:bldLst>
      <p:bldP spid="59" grpId="0"/>
      <p:bldP spid="61" grpId="0"/>
      <p:bldP spid="6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0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3" name="bay len noi giong tien rong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3225" y="6400800"/>
            <a:ext cx="260350" cy="195263"/>
          </a:xfrm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387350"/>
            <a:ext cx="9144000" cy="6858000"/>
            <a:chOff x="0" y="0"/>
            <a:chExt cx="5760" cy="4320"/>
          </a:xfrm>
        </p:grpSpPr>
        <p:pic>
          <p:nvPicPr>
            <p:cNvPr id="1027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96" y="3272"/>
              <a:ext cx="859" cy="952"/>
              <a:chOff x="2794" y="2160"/>
              <a:chExt cx="1154" cy="1279"/>
            </a:xfrm>
          </p:grpSpPr>
          <p:sp>
            <p:nvSpPr>
              <p:cNvPr id="10414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5" name="Freeform 8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0 w 61"/>
                  <a:gd name="T1" fmla="*/ 1 h 60"/>
                  <a:gd name="T2" fmla="*/ 0 w 61"/>
                  <a:gd name="T3" fmla="*/ 1 h 60"/>
                  <a:gd name="T4" fmla="*/ 0 w 61"/>
                  <a:gd name="T5" fmla="*/ 1 h 60"/>
                  <a:gd name="T6" fmla="*/ 0 w 61"/>
                  <a:gd name="T7" fmla="*/ 1 h 60"/>
                  <a:gd name="T8" fmla="*/ 0 w 61"/>
                  <a:gd name="T9" fmla="*/ 1 h 60"/>
                  <a:gd name="T10" fmla="*/ 0 w 61"/>
                  <a:gd name="T11" fmla="*/ 1 h 60"/>
                  <a:gd name="T12" fmla="*/ 0 w 61"/>
                  <a:gd name="T13" fmla="*/ 1 h 60"/>
                  <a:gd name="T14" fmla="*/ 0 w 61"/>
                  <a:gd name="T15" fmla="*/ 1 h 60"/>
                  <a:gd name="T16" fmla="*/ 0 w 61"/>
                  <a:gd name="T17" fmla="*/ 0 h 60"/>
                  <a:gd name="T18" fmla="*/ 0 w 61"/>
                  <a:gd name="T19" fmla="*/ 1 h 60"/>
                  <a:gd name="T20" fmla="*/ 0 w 61"/>
                  <a:gd name="T21" fmla="*/ 1 h 60"/>
                  <a:gd name="T22" fmla="*/ 0 w 61"/>
                  <a:gd name="T23" fmla="*/ 1 h 60"/>
                  <a:gd name="T24" fmla="*/ 0 w 61"/>
                  <a:gd name="T25" fmla="*/ 1 h 60"/>
                  <a:gd name="T26" fmla="*/ 0 w 61"/>
                  <a:gd name="T27" fmla="*/ 1 h 60"/>
                  <a:gd name="T28" fmla="*/ 0 w 61"/>
                  <a:gd name="T29" fmla="*/ 1 h 60"/>
                  <a:gd name="T30" fmla="*/ 0 w 61"/>
                  <a:gd name="T31" fmla="*/ 1 h 60"/>
                  <a:gd name="T32" fmla="*/ 0 w 61"/>
                  <a:gd name="T33" fmla="*/ 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6" name="Freeform 9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1 h 182"/>
                  <a:gd name="T2" fmla="*/ 1 w 132"/>
                  <a:gd name="T3" fmla="*/ 1 h 182"/>
                  <a:gd name="T4" fmla="*/ 1 w 132"/>
                  <a:gd name="T5" fmla="*/ 1 h 182"/>
                  <a:gd name="T6" fmla="*/ 1 w 132"/>
                  <a:gd name="T7" fmla="*/ 1 h 182"/>
                  <a:gd name="T8" fmla="*/ 1 w 132"/>
                  <a:gd name="T9" fmla="*/ 1 h 182"/>
                  <a:gd name="T10" fmla="*/ 1 w 132"/>
                  <a:gd name="T11" fmla="*/ 1 h 182"/>
                  <a:gd name="T12" fmla="*/ 1 w 132"/>
                  <a:gd name="T13" fmla="*/ 1 h 182"/>
                  <a:gd name="T14" fmla="*/ 1 w 132"/>
                  <a:gd name="T15" fmla="*/ 1 h 182"/>
                  <a:gd name="T16" fmla="*/ 1 w 132"/>
                  <a:gd name="T17" fmla="*/ 1 h 182"/>
                  <a:gd name="T18" fmla="*/ 1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1 h 182"/>
                  <a:gd name="T28" fmla="*/ 1 w 132"/>
                  <a:gd name="T29" fmla="*/ 1 h 182"/>
                  <a:gd name="T30" fmla="*/ 1 w 132"/>
                  <a:gd name="T31" fmla="*/ 1 h 182"/>
                  <a:gd name="T32" fmla="*/ 1 w 132"/>
                  <a:gd name="T33" fmla="*/ 1 h 182"/>
                  <a:gd name="T34" fmla="*/ 1 w 132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7" name="Freeform 1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1 h 182"/>
                  <a:gd name="T2" fmla="*/ 1 w 132"/>
                  <a:gd name="T3" fmla="*/ 1 h 182"/>
                  <a:gd name="T4" fmla="*/ 1 w 132"/>
                  <a:gd name="T5" fmla="*/ 1 h 182"/>
                  <a:gd name="T6" fmla="*/ 1 w 132"/>
                  <a:gd name="T7" fmla="*/ 1 h 182"/>
                  <a:gd name="T8" fmla="*/ 1 w 132"/>
                  <a:gd name="T9" fmla="*/ 1 h 182"/>
                  <a:gd name="T10" fmla="*/ 1 w 132"/>
                  <a:gd name="T11" fmla="*/ 1 h 182"/>
                  <a:gd name="T12" fmla="*/ 1 w 132"/>
                  <a:gd name="T13" fmla="*/ 1 h 182"/>
                  <a:gd name="T14" fmla="*/ 1 w 132"/>
                  <a:gd name="T15" fmla="*/ 1 h 182"/>
                  <a:gd name="T16" fmla="*/ 1 w 132"/>
                  <a:gd name="T17" fmla="*/ 1 h 182"/>
                  <a:gd name="T18" fmla="*/ 1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1 h 182"/>
                  <a:gd name="T28" fmla="*/ 1 w 132"/>
                  <a:gd name="T29" fmla="*/ 1 h 182"/>
                  <a:gd name="T30" fmla="*/ 1 w 132"/>
                  <a:gd name="T31" fmla="*/ 1 h 182"/>
                  <a:gd name="T32" fmla="*/ 1 w 132"/>
                  <a:gd name="T33" fmla="*/ 1 h 182"/>
                  <a:gd name="T34" fmla="*/ 1 w 132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8" name="Freeform 11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1 w 177"/>
                  <a:gd name="T1" fmla="*/ 1 h 146"/>
                  <a:gd name="T2" fmla="*/ 1 w 177"/>
                  <a:gd name="T3" fmla="*/ 1 h 146"/>
                  <a:gd name="T4" fmla="*/ 1 w 177"/>
                  <a:gd name="T5" fmla="*/ 1 h 146"/>
                  <a:gd name="T6" fmla="*/ 1 w 177"/>
                  <a:gd name="T7" fmla="*/ 1 h 146"/>
                  <a:gd name="T8" fmla="*/ 1 w 177"/>
                  <a:gd name="T9" fmla="*/ 1 h 146"/>
                  <a:gd name="T10" fmla="*/ 1 w 177"/>
                  <a:gd name="T11" fmla="*/ 1 h 146"/>
                  <a:gd name="T12" fmla="*/ 1 w 177"/>
                  <a:gd name="T13" fmla="*/ 1 h 146"/>
                  <a:gd name="T14" fmla="*/ 1 w 177"/>
                  <a:gd name="T15" fmla="*/ 0 h 146"/>
                  <a:gd name="T16" fmla="*/ 1 w 177"/>
                  <a:gd name="T17" fmla="*/ 1 h 146"/>
                  <a:gd name="T18" fmla="*/ 1 w 177"/>
                  <a:gd name="T19" fmla="*/ 1 h 146"/>
                  <a:gd name="T20" fmla="*/ 1 w 177"/>
                  <a:gd name="T21" fmla="*/ 1 h 146"/>
                  <a:gd name="T22" fmla="*/ 0 w 177"/>
                  <a:gd name="T23" fmla="*/ 1 h 146"/>
                  <a:gd name="T24" fmla="*/ 1 w 177"/>
                  <a:gd name="T25" fmla="*/ 1 h 146"/>
                  <a:gd name="T26" fmla="*/ 1 w 177"/>
                  <a:gd name="T27" fmla="*/ 1 h 146"/>
                  <a:gd name="T28" fmla="*/ 1 w 177"/>
                  <a:gd name="T29" fmla="*/ 1 h 146"/>
                  <a:gd name="T30" fmla="*/ 1 w 177"/>
                  <a:gd name="T31" fmla="*/ 1 h 146"/>
                  <a:gd name="T32" fmla="*/ 1 w 177"/>
                  <a:gd name="T33" fmla="*/ 1 h 146"/>
                  <a:gd name="T34" fmla="*/ 1 w 177"/>
                  <a:gd name="T35" fmla="*/ 1 h 146"/>
                  <a:gd name="T36" fmla="*/ 1 w 177"/>
                  <a:gd name="T37" fmla="*/ 1 h 146"/>
                  <a:gd name="T38" fmla="*/ 1 w 177"/>
                  <a:gd name="T39" fmla="*/ 1 h 146"/>
                  <a:gd name="T40" fmla="*/ 1 w 177"/>
                  <a:gd name="T41" fmla="*/ 1 h 146"/>
                  <a:gd name="T42" fmla="*/ 1 w 177"/>
                  <a:gd name="T43" fmla="*/ 1 h 146"/>
                  <a:gd name="T44" fmla="*/ 1 w 177"/>
                  <a:gd name="T45" fmla="*/ 1 h 146"/>
                  <a:gd name="T46" fmla="*/ 1 w 177"/>
                  <a:gd name="T47" fmla="*/ 1 h 146"/>
                  <a:gd name="T48" fmla="*/ 1 w 177"/>
                  <a:gd name="T49" fmla="*/ 1 h 146"/>
                  <a:gd name="T50" fmla="*/ 1 w 177"/>
                  <a:gd name="T51" fmla="*/ 1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9" name="Freeform 12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1 w 178"/>
                  <a:gd name="T1" fmla="*/ 0 h 143"/>
                  <a:gd name="T2" fmla="*/ 1 w 178"/>
                  <a:gd name="T3" fmla="*/ 0 h 143"/>
                  <a:gd name="T4" fmla="*/ 1 w 178"/>
                  <a:gd name="T5" fmla="*/ 0 h 143"/>
                  <a:gd name="T6" fmla="*/ 1 w 178"/>
                  <a:gd name="T7" fmla="*/ 0 h 143"/>
                  <a:gd name="T8" fmla="*/ 1 w 178"/>
                  <a:gd name="T9" fmla="*/ 0 h 143"/>
                  <a:gd name="T10" fmla="*/ 1 w 178"/>
                  <a:gd name="T11" fmla="*/ 0 h 143"/>
                  <a:gd name="T12" fmla="*/ 1 w 178"/>
                  <a:gd name="T13" fmla="*/ 0 h 143"/>
                  <a:gd name="T14" fmla="*/ 1 w 178"/>
                  <a:gd name="T15" fmla="*/ 0 h 143"/>
                  <a:gd name="T16" fmla="*/ 1 w 178"/>
                  <a:gd name="T17" fmla="*/ 0 h 143"/>
                  <a:gd name="T18" fmla="*/ 1 w 178"/>
                  <a:gd name="T19" fmla="*/ 0 h 143"/>
                  <a:gd name="T20" fmla="*/ 1 w 178"/>
                  <a:gd name="T21" fmla="*/ 0 h 143"/>
                  <a:gd name="T22" fmla="*/ 1 w 178"/>
                  <a:gd name="T23" fmla="*/ 0 h 143"/>
                  <a:gd name="T24" fmla="*/ 1 w 178"/>
                  <a:gd name="T25" fmla="*/ 0 h 143"/>
                  <a:gd name="T26" fmla="*/ 1 w 178"/>
                  <a:gd name="T27" fmla="*/ 0 h 143"/>
                  <a:gd name="T28" fmla="*/ 1 w 178"/>
                  <a:gd name="T29" fmla="*/ 0 h 143"/>
                  <a:gd name="T30" fmla="*/ 0 w 178"/>
                  <a:gd name="T31" fmla="*/ 0 h 143"/>
                  <a:gd name="T32" fmla="*/ 1 w 178"/>
                  <a:gd name="T33" fmla="*/ 0 h 143"/>
                  <a:gd name="T34" fmla="*/ 1 w 178"/>
                  <a:gd name="T35" fmla="*/ 0 h 143"/>
                  <a:gd name="T36" fmla="*/ 1 w 178"/>
                  <a:gd name="T37" fmla="*/ 0 h 143"/>
                  <a:gd name="T38" fmla="*/ 1 w 178"/>
                  <a:gd name="T39" fmla="*/ 0 h 143"/>
                  <a:gd name="T40" fmla="*/ 1 w 178"/>
                  <a:gd name="T41" fmla="*/ 0 h 143"/>
                  <a:gd name="T42" fmla="*/ 1 w 178"/>
                  <a:gd name="T43" fmla="*/ 0 h 143"/>
                  <a:gd name="T44" fmla="*/ 1 w 178"/>
                  <a:gd name="T45" fmla="*/ 0 h 143"/>
                  <a:gd name="T46" fmla="*/ 1 w 178"/>
                  <a:gd name="T47" fmla="*/ 0 h 143"/>
                  <a:gd name="T48" fmla="*/ 1 w 178"/>
                  <a:gd name="T49" fmla="*/ 0 h 143"/>
                  <a:gd name="T50" fmla="*/ 1 w 178"/>
                  <a:gd name="T51" fmla="*/ 0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0" name="Freeform 13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1 w 132"/>
                  <a:gd name="T1" fmla="*/ 0 h 181"/>
                  <a:gd name="T2" fmla="*/ 1 w 132"/>
                  <a:gd name="T3" fmla="*/ 0 h 181"/>
                  <a:gd name="T4" fmla="*/ 1 w 132"/>
                  <a:gd name="T5" fmla="*/ 0 h 181"/>
                  <a:gd name="T6" fmla="*/ 1 w 132"/>
                  <a:gd name="T7" fmla="*/ 0 h 181"/>
                  <a:gd name="T8" fmla="*/ 1 w 132"/>
                  <a:gd name="T9" fmla="*/ 0 h 181"/>
                  <a:gd name="T10" fmla="*/ 1 w 132"/>
                  <a:gd name="T11" fmla="*/ 0 h 181"/>
                  <a:gd name="T12" fmla="*/ 0 w 132"/>
                  <a:gd name="T13" fmla="*/ 0 h 181"/>
                  <a:gd name="T14" fmla="*/ 1 w 132"/>
                  <a:gd name="T15" fmla="*/ 0 h 181"/>
                  <a:gd name="T16" fmla="*/ 1 w 132"/>
                  <a:gd name="T17" fmla="*/ 0 h 181"/>
                  <a:gd name="T18" fmla="*/ 1 w 132"/>
                  <a:gd name="T19" fmla="*/ 0 h 181"/>
                  <a:gd name="T20" fmla="*/ 1 w 132"/>
                  <a:gd name="T21" fmla="*/ 0 h 181"/>
                  <a:gd name="T22" fmla="*/ 1 w 132"/>
                  <a:gd name="T23" fmla="*/ 0 h 181"/>
                  <a:gd name="T24" fmla="*/ 1 w 132"/>
                  <a:gd name="T25" fmla="*/ 0 h 181"/>
                  <a:gd name="T26" fmla="*/ 1 w 132"/>
                  <a:gd name="T27" fmla="*/ 0 h 181"/>
                  <a:gd name="T28" fmla="*/ 1 w 132"/>
                  <a:gd name="T29" fmla="*/ 0 h 181"/>
                  <a:gd name="T30" fmla="*/ 1 w 132"/>
                  <a:gd name="T31" fmla="*/ 0 h 181"/>
                  <a:gd name="T32" fmla="*/ 1 w 132"/>
                  <a:gd name="T33" fmla="*/ 0 h 181"/>
                  <a:gd name="T34" fmla="*/ 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1" name="Freeform 14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0 w 177"/>
                  <a:gd name="T1" fmla="*/ 1 h 144"/>
                  <a:gd name="T2" fmla="*/ 0 w 177"/>
                  <a:gd name="T3" fmla="*/ 1 h 144"/>
                  <a:gd name="T4" fmla="*/ 0 w 177"/>
                  <a:gd name="T5" fmla="*/ 1 h 144"/>
                  <a:gd name="T6" fmla="*/ 0 w 177"/>
                  <a:gd name="T7" fmla="*/ 1 h 144"/>
                  <a:gd name="T8" fmla="*/ 0 w 177"/>
                  <a:gd name="T9" fmla="*/ 1 h 144"/>
                  <a:gd name="T10" fmla="*/ 0 w 177"/>
                  <a:gd name="T11" fmla="*/ 1 h 144"/>
                  <a:gd name="T12" fmla="*/ 0 w 177"/>
                  <a:gd name="T13" fmla="*/ 1 h 144"/>
                  <a:gd name="T14" fmla="*/ 0 w 177"/>
                  <a:gd name="T15" fmla="*/ 1 h 144"/>
                  <a:gd name="T16" fmla="*/ 0 w 177"/>
                  <a:gd name="T17" fmla="*/ 1 h 144"/>
                  <a:gd name="T18" fmla="*/ 0 w 177"/>
                  <a:gd name="T19" fmla="*/ 1 h 144"/>
                  <a:gd name="T20" fmla="*/ 0 w 177"/>
                  <a:gd name="T21" fmla="*/ 1 h 144"/>
                  <a:gd name="T22" fmla="*/ 0 w 177"/>
                  <a:gd name="T23" fmla="*/ 1 h 144"/>
                  <a:gd name="T24" fmla="*/ 0 w 177"/>
                  <a:gd name="T25" fmla="*/ 1 h 144"/>
                  <a:gd name="T26" fmla="*/ 0 w 177"/>
                  <a:gd name="T27" fmla="*/ 1 h 144"/>
                  <a:gd name="T28" fmla="*/ 0 w 177"/>
                  <a:gd name="T29" fmla="*/ 1 h 144"/>
                  <a:gd name="T30" fmla="*/ 0 w 177"/>
                  <a:gd name="T31" fmla="*/ 1 h 144"/>
                  <a:gd name="T32" fmla="*/ 0 w 177"/>
                  <a:gd name="T33" fmla="*/ 1 h 144"/>
                  <a:gd name="T34" fmla="*/ 0 w 177"/>
                  <a:gd name="T35" fmla="*/ 1 h 144"/>
                  <a:gd name="T36" fmla="*/ 0 w 177"/>
                  <a:gd name="T37" fmla="*/ 1 h 144"/>
                  <a:gd name="T38" fmla="*/ 0 w 177"/>
                  <a:gd name="T39" fmla="*/ 1 h 144"/>
                  <a:gd name="T40" fmla="*/ 0 w 177"/>
                  <a:gd name="T41" fmla="*/ 1 h 144"/>
                  <a:gd name="T42" fmla="*/ 0 w 177"/>
                  <a:gd name="T43" fmla="*/ 0 h 144"/>
                  <a:gd name="T44" fmla="*/ 0 w 177"/>
                  <a:gd name="T45" fmla="*/ 0 h 144"/>
                  <a:gd name="T46" fmla="*/ 0 w 177"/>
                  <a:gd name="T47" fmla="*/ 1 h 144"/>
                  <a:gd name="T48" fmla="*/ 0 w 177"/>
                  <a:gd name="T49" fmla="*/ 1 h 144"/>
                  <a:gd name="T50" fmla="*/ 0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2" name="Freeform 15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 h 143"/>
                  <a:gd name="T2" fmla="*/ 1 w 180"/>
                  <a:gd name="T3" fmla="*/ 1 h 143"/>
                  <a:gd name="T4" fmla="*/ 1 w 180"/>
                  <a:gd name="T5" fmla="*/ 1 h 143"/>
                  <a:gd name="T6" fmla="*/ 1 w 180"/>
                  <a:gd name="T7" fmla="*/ 1 h 143"/>
                  <a:gd name="T8" fmla="*/ 1 w 180"/>
                  <a:gd name="T9" fmla="*/ 1 h 143"/>
                  <a:gd name="T10" fmla="*/ 1 w 180"/>
                  <a:gd name="T11" fmla="*/ 1 h 143"/>
                  <a:gd name="T12" fmla="*/ 1 w 180"/>
                  <a:gd name="T13" fmla="*/ 1 h 143"/>
                  <a:gd name="T14" fmla="*/ 1 w 180"/>
                  <a:gd name="T15" fmla="*/ 1 h 143"/>
                  <a:gd name="T16" fmla="*/ 1 w 180"/>
                  <a:gd name="T17" fmla="*/ 1 h 143"/>
                  <a:gd name="T18" fmla="*/ 1 w 180"/>
                  <a:gd name="T19" fmla="*/ 1 h 143"/>
                  <a:gd name="T20" fmla="*/ 1 w 180"/>
                  <a:gd name="T21" fmla="*/ 1 h 143"/>
                  <a:gd name="T22" fmla="*/ 1 w 180"/>
                  <a:gd name="T23" fmla="*/ 1 h 143"/>
                  <a:gd name="T24" fmla="*/ 1 w 180"/>
                  <a:gd name="T25" fmla="*/ 1 h 143"/>
                  <a:gd name="T26" fmla="*/ 1 w 180"/>
                  <a:gd name="T27" fmla="*/ 1 h 143"/>
                  <a:gd name="T28" fmla="*/ 1 w 180"/>
                  <a:gd name="T29" fmla="*/ 1 h 143"/>
                  <a:gd name="T30" fmla="*/ 1 w 180"/>
                  <a:gd name="T31" fmla="*/ 1 h 143"/>
                  <a:gd name="T32" fmla="*/ 1 w 180"/>
                  <a:gd name="T33" fmla="*/ 1 h 143"/>
                  <a:gd name="T34" fmla="*/ 1 w 180"/>
                  <a:gd name="T35" fmla="*/ 1 h 143"/>
                  <a:gd name="T36" fmla="*/ 1 w 180"/>
                  <a:gd name="T37" fmla="*/ 1 h 143"/>
                  <a:gd name="T38" fmla="*/ 1 w 180"/>
                  <a:gd name="T39" fmla="*/ 0 h 143"/>
                  <a:gd name="T40" fmla="*/ 1 w 180"/>
                  <a:gd name="T41" fmla="*/ 1 h 143"/>
                  <a:gd name="T42" fmla="*/ 1 w 180"/>
                  <a:gd name="T43" fmla="*/ 1 h 143"/>
                  <a:gd name="T44" fmla="*/ 1 w 180"/>
                  <a:gd name="T45" fmla="*/ 1 h 143"/>
                  <a:gd name="T46" fmla="*/ 1 w 180"/>
                  <a:gd name="T47" fmla="*/ 1 h 143"/>
                  <a:gd name="T48" fmla="*/ 1 w 180"/>
                  <a:gd name="T49" fmla="*/ 1 h 143"/>
                  <a:gd name="T50" fmla="*/ 0 w 180"/>
                  <a:gd name="T51" fmla="*/ 1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3" name="Freeform 16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4" name="Freeform 17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5" name="Freeform 1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6" name="Freeform 19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1 w 71"/>
                  <a:gd name="T1" fmla="*/ 1 h 58"/>
                  <a:gd name="T2" fmla="*/ 1 w 71"/>
                  <a:gd name="T3" fmla="*/ 1 h 58"/>
                  <a:gd name="T4" fmla="*/ 1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1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7" name="Freeform 20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0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8" name="Freeform 21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0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1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9" name="Freeform 22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0" name="Freeform 23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0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1" name="Freeform 24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2" name="Freeform 25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0 h 73"/>
                  <a:gd name="T2" fmla="*/ 0 w 53"/>
                  <a:gd name="T3" fmla="*/ 0 h 73"/>
                  <a:gd name="T4" fmla="*/ 0 w 53"/>
                  <a:gd name="T5" fmla="*/ 0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0 h 73"/>
                  <a:gd name="T34" fmla="*/ 0 w 53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3" name="Freeform 2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0 h 73"/>
                  <a:gd name="T2" fmla="*/ 0 w 53"/>
                  <a:gd name="T3" fmla="*/ 0 h 73"/>
                  <a:gd name="T4" fmla="*/ 0 w 53"/>
                  <a:gd name="T5" fmla="*/ 0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0 h 73"/>
                  <a:gd name="T34" fmla="*/ 0 w 53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4" name="Freeform 27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1 w 71"/>
                  <a:gd name="T1" fmla="*/ 1 h 58"/>
                  <a:gd name="T2" fmla="*/ 1 w 71"/>
                  <a:gd name="T3" fmla="*/ 1 h 58"/>
                  <a:gd name="T4" fmla="*/ 1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1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5" name="Freeform 28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 w 72"/>
                  <a:gd name="T1" fmla="*/ 1 h 56"/>
                  <a:gd name="T2" fmla="*/ 1 w 72"/>
                  <a:gd name="T3" fmla="*/ 0 h 56"/>
                  <a:gd name="T4" fmla="*/ 1 w 72"/>
                  <a:gd name="T5" fmla="*/ 0 h 56"/>
                  <a:gd name="T6" fmla="*/ 1 w 72"/>
                  <a:gd name="T7" fmla="*/ 0 h 56"/>
                  <a:gd name="T8" fmla="*/ 1 w 72"/>
                  <a:gd name="T9" fmla="*/ 0 h 56"/>
                  <a:gd name="T10" fmla="*/ 1 w 72"/>
                  <a:gd name="T11" fmla="*/ 1 h 56"/>
                  <a:gd name="T12" fmla="*/ 1 w 72"/>
                  <a:gd name="T13" fmla="*/ 1 h 56"/>
                  <a:gd name="T14" fmla="*/ 1 w 72"/>
                  <a:gd name="T15" fmla="*/ 1 h 56"/>
                  <a:gd name="T16" fmla="*/ 0 w 72"/>
                  <a:gd name="T17" fmla="*/ 1 h 56"/>
                  <a:gd name="T18" fmla="*/ 1 w 72"/>
                  <a:gd name="T19" fmla="*/ 1 h 56"/>
                  <a:gd name="T20" fmla="*/ 1 w 72"/>
                  <a:gd name="T21" fmla="*/ 1 h 56"/>
                  <a:gd name="T22" fmla="*/ 1 w 72"/>
                  <a:gd name="T23" fmla="*/ 1 h 56"/>
                  <a:gd name="T24" fmla="*/ 1 w 72"/>
                  <a:gd name="T25" fmla="*/ 1 h 56"/>
                  <a:gd name="T26" fmla="*/ 1 w 72"/>
                  <a:gd name="T27" fmla="*/ 1 h 56"/>
                  <a:gd name="T28" fmla="*/ 1 w 72"/>
                  <a:gd name="T29" fmla="*/ 1 h 56"/>
                  <a:gd name="T30" fmla="*/ 1 w 72"/>
                  <a:gd name="T31" fmla="*/ 1 h 56"/>
                  <a:gd name="T32" fmla="*/ 1 w 72"/>
                  <a:gd name="T33" fmla="*/ 1 h 56"/>
                  <a:gd name="T34" fmla="*/ 1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6" name="Freeform 29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0 w 53"/>
                  <a:gd name="T1" fmla="*/ 0 h 72"/>
                  <a:gd name="T2" fmla="*/ 0 w 53"/>
                  <a:gd name="T3" fmla="*/ 0 h 72"/>
                  <a:gd name="T4" fmla="*/ 0 w 53"/>
                  <a:gd name="T5" fmla="*/ 1 h 72"/>
                  <a:gd name="T6" fmla="*/ 0 w 53"/>
                  <a:gd name="T7" fmla="*/ 1 h 72"/>
                  <a:gd name="T8" fmla="*/ 0 w 53"/>
                  <a:gd name="T9" fmla="*/ 1 h 72"/>
                  <a:gd name="T10" fmla="*/ 0 w 53"/>
                  <a:gd name="T11" fmla="*/ 1 h 72"/>
                  <a:gd name="T12" fmla="*/ 0 w 53"/>
                  <a:gd name="T13" fmla="*/ 1 h 72"/>
                  <a:gd name="T14" fmla="*/ 0 w 53"/>
                  <a:gd name="T15" fmla="*/ 1 h 72"/>
                  <a:gd name="T16" fmla="*/ 0 w 53"/>
                  <a:gd name="T17" fmla="*/ 1 h 72"/>
                  <a:gd name="T18" fmla="*/ 0 w 53"/>
                  <a:gd name="T19" fmla="*/ 1 h 72"/>
                  <a:gd name="T20" fmla="*/ 0 w 53"/>
                  <a:gd name="T21" fmla="*/ 1 h 72"/>
                  <a:gd name="T22" fmla="*/ 0 w 53"/>
                  <a:gd name="T23" fmla="*/ 1 h 72"/>
                  <a:gd name="T24" fmla="*/ 0 w 53"/>
                  <a:gd name="T25" fmla="*/ 1 h 72"/>
                  <a:gd name="T26" fmla="*/ 0 w 53"/>
                  <a:gd name="T27" fmla="*/ 1 h 72"/>
                  <a:gd name="T28" fmla="*/ 0 w 53"/>
                  <a:gd name="T29" fmla="*/ 1 h 72"/>
                  <a:gd name="T30" fmla="*/ 0 w 53"/>
                  <a:gd name="T31" fmla="*/ 1 h 72"/>
                  <a:gd name="T32" fmla="*/ 0 w 53"/>
                  <a:gd name="T33" fmla="*/ 1 h 72"/>
                  <a:gd name="T34" fmla="*/ 0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7" name="Freeform 30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1 h 56"/>
                  <a:gd name="T4" fmla="*/ 1 w 71"/>
                  <a:gd name="T5" fmla="*/ 1 h 56"/>
                  <a:gd name="T6" fmla="*/ 1 w 71"/>
                  <a:gd name="T7" fmla="*/ 1 h 56"/>
                  <a:gd name="T8" fmla="*/ 1 w 71"/>
                  <a:gd name="T9" fmla="*/ 1 h 56"/>
                  <a:gd name="T10" fmla="*/ 1 w 71"/>
                  <a:gd name="T11" fmla="*/ 1 h 56"/>
                  <a:gd name="T12" fmla="*/ 1 w 71"/>
                  <a:gd name="T13" fmla="*/ 1 h 56"/>
                  <a:gd name="T14" fmla="*/ 1 w 71"/>
                  <a:gd name="T15" fmla="*/ 1 h 56"/>
                  <a:gd name="T16" fmla="*/ 1 w 71"/>
                  <a:gd name="T17" fmla="*/ 1 h 56"/>
                  <a:gd name="T18" fmla="*/ 1 w 71"/>
                  <a:gd name="T19" fmla="*/ 1 h 56"/>
                  <a:gd name="T20" fmla="*/ 1 w 71"/>
                  <a:gd name="T21" fmla="*/ 1 h 56"/>
                  <a:gd name="T22" fmla="*/ 1 w 71"/>
                  <a:gd name="T23" fmla="*/ 1 h 56"/>
                  <a:gd name="T24" fmla="*/ 1 w 71"/>
                  <a:gd name="T25" fmla="*/ 1 h 56"/>
                  <a:gd name="T26" fmla="*/ 1 w 71"/>
                  <a:gd name="T27" fmla="*/ 1 h 56"/>
                  <a:gd name="T28" fmla="*/ 1 w 71"/>
                  <a:gd name="T29" fmla="*/ 0 h 56"/>
                  <a:gd name="T30" fmla="*/ 1 w 71"/>
                  <a:gd name="T31" fmla="*/ 0 h 56"/>
                  <a:gd name="T32" fmla="*/ 1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8" name="Freeform 31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0 h 57"/>
                  <a:gd name="T2" fmla="*/ 1 w 72"/>
                  <a:gd name="T3" fmla="*/ 0 h 57"/>
                  <a:gd name="T4" fmla="*/ 1 w 72"/>
                  <a:gd name="T5" fmla="*/ 0 h 57"/>
                  <a:gd name="T6" fmla="*/ 1 w 72"/>
                  <a:gd name="T7" fmla="*/ 0 h 57"/>
                  <a:gd name="T8" fmla="*/ 1 w 72"/>
                  <a:gd name="T9" fmla="*/ 0 h 57"/>
                  <a:gd name="T10" fmla="*/ 1 w 72"/>
                  <a:gd name="T11" fmla="*/ 0 h 57"/>
                  <a:gd name="T12" fmla="*/ 1 w 72"/>
                  <a:gd name="T13" fmla="*/ 0 h 57"/>
                  <a:gd name="T14" fmla="*/ 1 w 72"/>
                  <a:gd name="T15" fmla="*/ 0 h 57"/>
                  <a:gd name="T16" fmla="*/ 1 w 72"/>
                  <a:gd name="T17" fmla="*/ 0 h 57"/>
                  <a:gd name="T18" fmla="*/ 1 w 72"/>
                  <a:gd name="T19" fmla="*/ 0 h 57"/>
                  <a:gd name="T20" fmla="*/ 1 w 72"/>
                  <a:gd name="T21" fmla="*/ 0 h 57"/>
                  <a:gd name="T22" fmla="*/ 1 w 72"/>
                  <a:gd name="T23" fmla="*/ 0 h 57"/>
                  <a:gd name="T24" fmla="*/ 1 w 72"/>
                  <a:gd name="T25" fmla="*/ 0 h 57"/>
                  <a:gd name="T26" fmla="*/ 1 w 72"/>
                  <a:gd name="T27" fmla="*/ 0 h 57"/>
                  <a:gd name="T28" fmla="*/ 1 w 72"/>
                  <a:gd name="T29" fmla="*/ 0 h 57"/>
                  <a:gd name="T30" fmla="*/ 1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9" name="Freeform 32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0 w 23"/>
                  <a:gd name="T1" fmla="*/ 1 h 24"/>
                  <a:gd name="T2" fmla="*/ 0 w 23"/>
                  <a:gd name="T3" fmla="*/ 1 h 24"/>
                  <a:gd name="T4" fmla="*/ 0 w 23"/>
                  <a:gd name="T5" fmla="*/ 1 h 24"/>
                  <a:gd name="T6" fmla="*/ 0 w 23"/>
                  <a:gd name="T7" fmla="*/ 1 h 24"/>
                  <a:gd name="T8" fmla="*/ 0 w 23"/>
                  <a:gd name="T9" fmla="*/ 1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0 w 23"/>
                  <a:gd name="T17" fmla="*/ 0 h 24"/>
                  <a:gd name="T18" fmla="*/ 0 w 23"/>
                  <a:gd name="T19" fmla="*/ 1 h 24"/>
                  <a:gd name="T20" fmla="*/ 0 w 23"/>
                  <a:gd name="T21" fmla="*/ 1 h 24"/>
                  <a:gd name="T22" fmla="*/ 0 w 23"/>
                  <a:gd name="T23" fmla="*/ 1 h 24"/>
                  <a:gd name="T24" fmla="*/ 0 w 23"/>
                  <a:gd name="T25" fmla="*/ 1 h 24"/>
                  <a:gd name="T26" fmla="*/ 0 w 23"/>
                  <a:gd name="T27" fmla="*/ 1 h 24"/>
                  <a:gd name="T28" fmla="*/ 0 w 23"/>
                  <a:gd name="T29" fmla="*/ 1 h 24"/>
                  <a:gd name="T30" fmla="*/ 0 w 23"/>
                  <a:gd name="T31" fmla="*/ 1 h 24"/>
                  <a:gd name="T32" fmla="*/ 0 w 23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0" name="Freeform 33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1" name="Freeform 3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2" name="Freeform 35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0 w 72"/>
                  <a:gd name="T1" fmla="*/ 0 h 58"/>
                  <a:gd name="T2" fmla="*/ 0 w 72"/>
                  <a:gd name="T3" fmla="*/ 0 h 58"/>
                  <a:gd name="T4" fmla="*/ 0 w 72"/>
                  <a:gd name="T5" fmla="*/ 0 h 58"/>
                  <a:gd name="T6" fmla="*/ 0 w 72"/>
                  <a:gd name="T7" fmla="*/ 0 h 58"/>
                  <a:gd name="T8" fmla="*/ 0 w 72"/>
                  <a:gd name="T9" fmla="*/ 0 h 58"/>
                  <a:gd name="T10" fmla="*/ 0 w 72"/>
                  <a:gd name="T11" fmla="*/ 0 h 58"/>
                  <a:gd name="T12" fmla="*/ 0 w 72"/>
                  <a:gd name="T13" fmla="*/ 0 h 58"/>
                  <a:gd name="T14" fmla="*/ 0 w 72"/>
                  <a:gd name="T15" fmla="*/ 0 h 58"/>
                  <a:gd name="T16" fmla="*/ 0 w 72"/>
                  <a:gd name="T17" fmla="*/ 0 h 58"/>
                  <a:gd name="T18" fmla="*/ 0 w 72"/>
                  <a:gd name="T19" fmla="*/ 0 h 58"/>
                  <a:gd name="T20" fmla="*/ 0 w 72"/>
                  <a:gd name="T21" fmla="*/ 0 h 58"/>
                  <a:gd name="T22" fmla="*/ 0 w 72"/>
                  <a:gd name="T23" fmla="*/ 0 h 58"/>
                  <a:gd name="T24" fmla="*/ 0 w 72"/>
                  <a:gd name="T25" fmla="*/ 0 h 58"/>
                  <a:gd name="T26" fmla="*/ 0 w 72"/>
                  <a:gd name="T27" fmla="*/ 0 h 58"/>
                  <a:gd name="T28" fmla="*/ 0 w 72"/>
                  <a:gd name="T29" fmla="*/ 0 h 58"/>
                  <a:gd name="T30" fmla="*/ 0 w 72"/>
                  <a:gd name="T31" fmla="*/ 0 h 58"/>
                  <a:gd name="T32" fmla="*/ 0 w 72"/>
                  <a:gd name="T33" fmla="*/ 0 h 58"/>
                  <a:gd name="T34" fmla="*/ 0 w 72"/>
                  <a:gd name="T35" fmla="*/ 0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3" name="Freeform 36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0 w 72"/>
                  <a:gd name="T1" fmla="*/ 1 h 56"/>
                  <a:gd name="T2" fmla="*/ 0 w 72"/>
                  <a:gd name="T3" fmla="*/ 0 h 56"/>
                  <a:gd name="T4" fmla="*/ 0 w 72"/>
                  <a:gd name="T5" fmla="*/ 0 h 56"/>
                  <a:gd name="T6" fmla="*/ 0 w 72"/>
                  <a:gd name="T7" fmla="*/ 0 h 56"/>
                  <a:gd name="T8" fmla="*/ 0 w 72"/>
                  <a:gd name="T9" fmla="*/ 0 h 56"/>
                  <a:gd name="T10" fmla="*/ 0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1 h 56"/>
                  <a:gd name="T18" fmla="*/ 0 w 72"/>
                  <a:gd name="T19" fmla="*/ 1 h 56"/>
                  <a:gd name="T20" fmla="*/ 0 w 72"/>
                  <a:gd name="T21" fmla="*/ 1 h 56"/>
                  <a:gd name="T22" fmla="*/ 0 w 72"/>
                  <a:gd name="T23" fmla="*/ 1 h 56"/>
                  <a:gd name="T24" fmla="*/ 0 w 72"/>
                  <a:gd name="T25" fmla="*/ 1 h 56"/>
                  <a:gd name="T26" fmla="*/ 0 w 72"/>
                  <a:gd name="T27" fmla="*/ 1 h 56"/>
                  <a:gd name="T28" fmla="*/ 0 w 72"/>
                  <a:gd name="T29" fmla="*/ 1 h 56"/>
                  <a:gd name="T30" fmla="*/ 0 w 72"/>
                  <a:gd name="T31" fmla="*/ 1 h 56"/>
                  <a:gd name="T32" fmla="*/ 0 w 72"/>
                  <a:gd name="T33" fmla="*/ 1 h 56"/>
                  <a:gd name="T34" fmla="*/ 0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4" name="Freeform 37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1 w 53"/>
                  <a:gd name="T1" fmla="*/ 0 h 72"/>
                  <a:gd name="T2" fmla="*/ 1 w 53"/>
                  <a:gd name="T3" fmla="*/ 0 h 72"/>
                  <a:gd name="T4" fmla="*/ 1 w 53"/>
                  <a:gd name="T5" fmla="*/ 1 h 72"/>
                  <a:gd name="T6" fmla="*/ 1 w 53"/>
                  <a:gd name="T7" fmla="*/ 1 h 72"/>
                  <a:gd name="T8" fmla="*/ 1 w 53"/>
                  <a:gd name="T9" fmla="*/ 1 h 72"/>
                  <a:gd name="T10" fmla="*/ 1 w 53"/>
                  <a:gd name="T11" fmla="*/ 1 h 72"/>
                  <a:gd name="T12" fmla="*/ 0 w 53"/>
                  <a:gd name="T13" fmla="*/ 1 h 72"/>
                  <a:gd name="T14" fmla="*/ 1 w 53"/>
                  <a:gd name="T15" fmla="*/ 1 h 72"/>
                  <a:gd name="T16" fmla="*/ 1 w 53"/>
                  <a:gd name="T17" fmla="*/ 1 h 72"/>
                  <a:gd name="T18" fmla="*/ 1 w 53"/>
                  <a:gd name="T19" fmla="*/ 1 h 72"/>
                  <a:gd name="T20" fmla="*/ 1 w 53"/>
                  <a:gd name="T21" fmla="*/ 1 h 72"/>
                  <a:gd name="T22" fmla="*/ 1 w 53"/>
                  <a:gd name="T23" fmla="*/ 1 h 72"/>
                  <a:gd name="T24" fmla="*/ 1 w 53"/>
                  <a:gd name="T25" fmla="*/ 1 h 72"/>
                  <a:gd name="T26" fmla="*/ 1 w 53"/>
                  <a:gd name="T27" fmla="*/ 1 h 72"/>
                  <a:gd name="T28" fmla="*/ 1 w 53"/>
                  <a:gd name="T29" fmla="*/ 1 h 72"/>
                  <a:gd name="T30" fmla="*/ 1 w 53"/>
                  <a:gd name="T31" fmla="*/ 1 h 72"/>
                  <a:gd name="T32" fmla="*/ 1 w 53"/>
                  <a:gd name="T33" fmla="*/ 1 h 72"/>
                  <a:gd name="T34" fmla="*/ 1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5" name="Freeform 38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1 h 57"/>
                  <a:gd name="T4" fmla="*/ 0 w 72"/>
                  <a:gd name="T5" fmla="*/ 1 h 57"/>
                  <a:gd name="T6" fmla="*/ 0 w 72"/>
                  <a:gd name="T7" fmla="*/ 1 h 57"/>
                  <a:gd name="T8" fmla="*/ 0 w 72"/>
                  <a:gd name="T9" fmla="*/ 1 h 57"/>
                  <a:gd name="T10" fmla="*/ 0 w 72"/>
                  <a:gd name="T11" fmla="*/ 1 h 57"/>
                  <a:gd name="T12" fmla="*/ 0 w 72"/>
                  <a:gd name="T13" fmla="*/ 1 h 57"/>
                  <a:gd name="T14" fmla="*/ 0 w 72"/>
                  <a:gd name="T15" fmla="*/ 1 h 57"/>
                  <a:gd name="T16" fmla="*/ 0 w 72"/>
                  <a:gd name="T17" fmla="*/ 1 h 57"/>
                  <a:gd name="T18" fmla="*/ 0 w 72"/>
                  <a:gd name="T19" fmla="*/ 1 h 57"/>
                  <a:gd name="T20" fmla="*/ 0 w 72"/>
                  <a:gd name="T21" fmla="*/ 1 h 57"/>
                  <a:gd name="T22" fmla="*/ 0 w 72"/>
                  <a:gd name="T23" fmla="*/ 1 h 57"/>
                  <a:gd name="T24" fmla="*/ 0 w 72"/>
                  <a:gd name="T25" fmla="*/ 1 h 57"/>
                  <a:gd name="T26" fmla="*/ 0 w 72"/>
                  <a:gd name="T27" fmla="*/ 1 h 57"/>
                  <a:gd name="T28" fmla="*/ 0 w 72"/>
                  <a:gd name="T29" fmla="*/ 0 h 57"/>
                  <a:gd name="T30" fmla="*/ 0 w 72"/>
                  <a:gd name="T31" fmla="*/ 0 h 57"/>
                  <a:gd name="T32" fmla="*/ 0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" name="Freeform 39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1 h 58"/>
                  <a:gd name="T2" fmla="*/ 0 w 72"/>
                  <a:gd name="T3" fmla="*/ 1 h 58"/>
                  <a:gd name="T4" fmla="*/ 0 w 72"/>
                  <a:gd name="T5" fmla="*/ 1 h 58"/>
                  <a:gd name="T6" fmla="*/ 0 w 72"/>
                  <a:gd name="T7" fmla="*/ 1 h 58"/>
                  <a:gd name="T8" fmla="*/ 0 w 72"/>
                  <a:gd name="T9" fmla="*/ 1 h 58"/>
                  <a:gd name="T10" fmla="*/ 0 w 72"/>
                  <a:gd name="T11" fmla="*/ 1 h 58"/>
                  <a:gd name="T12" fmla="*/ 0 w 72"/>
                  <a:gd name="T13" fmla="*/ 1 h 58"/>
                  <a:gd name="T14" fmla="*/ 0 w 72"/>
                  <a:gd name="T15" fmla="*/ 1 h 58"/>
                  <a:gd name="T16" fmla="*/ 0 w 72"/>
                  <a:gd name="T17" fmla="*/ 1 h 58"/>
                  <a:gd name="T18" fmla="*/ 0 w 72"/>
                  <a:gd name="T19" fmla="*/ 1 h 58"/>
                  <a:gd name="T20" fmla="*/ 0 w 72"/>
                  <a:gd name="T21" fmla="*/ 1 h 58"/>
                  <a:gd name="T22" fmla="*/ 0 w 72"/>
                  <a:gd name="T23" fmla="*/ 0 h 58"/>
                  <a:gd name="T24" fmla="*/ 0 w 72"/>
                  <a:gd name="T25" fmla="*/ 1 h 58"/>
                  <a:gd name="T26" fmla="*/ 0 w 72"/>
                  <a:gd name="T27" fmla="*/ 1 h 58"/>
                  <a:gd name="T28" fmla="*/ 0 w 72"/>
                  <a:gd name="T29" fmla="*/ 1 h 58"/>
                  <a:gd name="T30" fmla="*/ 0 w 72"/>
                  <a:gd name="T31" fmla="*/ 1 h 58"/>
                  <a:gd name="T32" fmla="*/ 0 w 72"/>
                  <a:gd name="T33" fmla="*/ 1 h 58"/>
                  <a:gd name="T34" fmla="*/ 0 w 72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" name="Freeform 40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 w 144"/>
                  <a:gd name="T1" fmla="*/ 0 h 167"/>
                  <a:gd name="T2" fmla="*/ 1 w 144"/>
                  <a:gd name="T3" fmla="*/ 1 h 167"/>
                  <a:gd name="T4" fmla="*/ 1 w 144"/>
                  <a:gd name="T5" fmla="*/ 1 h 167"/>
                  <a:gd name="T6" fmla="*/ 1 w 144"/>
                  <a:gd name="T7" fmla="*/ 1 h 167"/>
                  <a:gd name="T8" fmla="*/ 1 w 144"/>
                  <a:gd name="T9" fmla="*/ 1 h 167"/>
                  <a:gd name="T10" fmla="*/ 1 w 144"/>
                  <a:gd name="T11" fmla="*/ 1 h 167"/>
                  <a:gd name="T12" fmla="*/ 1 w 144"/>
                  <a:gd name="T13" fmla="*/ 1 h 167"/>
                  <a:gd name="T14" fmla="*/ 1 w 144"/>
                  <a:gd name="T15" fmla="*/ 1 h 167"/>
                  <a:gd name="T16" fmla="*/ 1 w 144"/>
                  <a:gd name="T17" fmla="*/ 1 h 167"/>
                  <a:gd name="T18" fmla="*/ 1 w 144"/>
                  <a:gd name="T19" fmla="*/ 1 h 167"/>
                  <a:gd name="T20" fmla="*/ 1 w 144"/>
                  <a:gd name="T21" fmla="*/ 1 h 167"/>
                  <a:gd name="T22" fmla="*/ 0 w 144"/>
                  <a:gd name="T23" fmla="*/ 1 h 167"/>
                  <a:gd name="T24" fmla="*/ 1 w 144"/>
                  <a:gd name="T25" fmla="*/ 1 h 167"/>
                  <a:gd name="T26" fmla="*/ 1 w 144"/>
                  <a:gd name="T27" fmla="*/ 1 h 167"/>
                  <a:gd name="T28" fmla="*/ 1 w 144"/>
                  <a:gd name="T29" fmla="*/ 1 h 167"/>
                  <a:gd name="T30" fmla="*/ 1 w 144"/>
                  <a:gd name="T31" fmla="*/ 1 h 167"/>
                  <a:gd name="T32" fmla="*/ 1 w 144"/>
                  <a:gd name="T33" fmla="*/ 1 h 167"/>
                  <a:gd name="T34" fmla="*/ 1 w 144"/>
                  <a:gd name="T35" fmla="*/ 1 h 167"/>
                  <a:gd name="T36" fmla="*/ 1 w 144"/>
                  <a:gd name="T37" fmla="*/ 1 h 167"/>
                  <a:gd name="T38" fmla="*/ 1 w 144"/>
                  <a:gd name="T39" fmla="*/ 1 h 167"/>
                  <a:gd name="T40" fmla="*/ 1 w 144"/>
                  <a:gd name="T41" fmla="*/ 1 h 167"/>
                  <a:gd name="T42" fmla="*/ 1 w 144"/>
                  <a:gd name="T43" fmla="*/ 1 h 167"/>
                  <a:gd name="T44" fmla="*/ 1 w 144"/>
                  <a:gd name="T45" fmla="*/ 1 h 167"/>
                  <a:gd name="T46" fmla="*/ 1 w 144"/>
                  <a:gd name="T47" fmla="*/ 1 h 167"/>
                  <a:gd name="T48" fmla="*/ 1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8" name="Freeform 41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1 w 204"/>
                  <a:gd name="T1" fmla="*/ 0 h 82"/>
                  <a:gd name="T2" fmla="*/ 1 w 204"/>
                  <a:gd name="T3" fmla="*/ 0 h 82"/>
                  <a:gd name="T4" fmla="*/ 1 w 204"/>
                  <a:gd name="T5" fmla="*/ 0 h 82"/>
                  <a:gd name="T6" fmla="*/ 1 w 204"/>
                  <a:gd name="T7" fmla="*/ 0 h 82"/>
                  <a:gd name="T8" fmla="*/ 1 w 204"/>
                  <a:gd name="T9" fmla="*/ 0 h 82"/>
                  <a:gd name="T10" fmla="*/ 1 w 204"/>
                  <a:gd name="T11" fmla="*/ 0 h 82"/>
                  <a:gd name="T12" fmla="*/ 1 w 204"/>
                  <a:gd name="T13" fmla="*/ 0 h 82"/>
                  <a:gd name="T14" fmla="*/ 1 w 204"/>
                  <a:gd name="T15" fmla="*/ 0 h 82"/>
                  <a:gd name="T16" fmla="*/ 1 w 204"/>
                  <a:gd name="T17" fmla="*/ 0 h 82"/>
                  <a:gd name="T18" fmla="*/ 1 w 204"/>
                  <a:gd name="T19" fmla="*/ 0 h 82"/>
                  <a:gd name="T20" fmla="*/ 1 w 204"/>
                  <a:gd name="T21" fmla="*/ 0 h 82"/>
                  <a:gd name="T22" fmla="*/ 1 w 204"/>
                  <a:gd name="T23" fmla="*/ 0 h 82"/>
                  <a:gd name="T24" fmla="*/ 1 w 204"/>
                  <a:gd name="T25" fmla="*/ 0 h 82"/>
                  <a:gd name="T26" fmla="*/ 1 w 204"/>
                  <a:gd name="T27" fmla="*/ 0 h 82"/>
                  <a:gd name="T28" fmla="*/ 1 w 204"/>
                  <a:gd name="T29" fmla="*/ 0 h 82"/>
                  <a:gd name="T30" fmla="*/ 1 w 204"/>
                  <a:gd name="T31" fmla="*/ 0 h 82"/>
                  <a:gd name="T32" fmla="*/ 1 w 204"/>
                  <a:gd name="T33" fmla="*/ 0 h 82"/>
                  <a:gd name="T34" fmla="*/ 1 w 204"/>
                  <a:gd name="T35" fmla="*/ 0 h 82"/>
                  <a:gd name="T36" fmla="*/ 0 w 204"/>
                  <a:gd name="T37" fmla="*/ 0 h 82"/>
                  <a:gd name="T38" fmla="*/ 1 w 204"/>
                  <a:gd name="T39" fmla="*/ 0 h 82"/>
                  <a:gd name="T40" fmla="*/ 1 w 204"/>
                  <a:gd name="T41" fmla="*/ 0 h 82"/>
                  <a:gd name="T42" fmla="*/ 1 w 204"/>
                  <a:gd name="T43" fmla="*/ 0 h 82"/>
                  <a:gd name="T44" fmla="*/ 1 w 204"/>
                  <a:gd name="T45" fmla="*/ 0 h 82"/>
                  <a:gd name="T46" fmla="*/ 1 w 204"/>
                  <a:gd name="T47" fmla="*/ 0 h 82"/>
                  <a:gd name="T48" fmla="*/ 1 w 204"/>
                  <a:gd name="T49" fmla="*/ 0 h 82"/>
                  <a:gd name="T50" fmla="*/ 1 w 204"/>
                  <a:gd name="T51" fmla="*/ 0 h 82"/>
                  <a:gd name="T52" fmla="*/ 1 w 204"/>
                  <a:gd name="T53" fmla="*/ 0 h 82"/>
                  <a:gd name="T54" fmla="*/ 1 w 204"/>
                  <a:gd name="T55" fmla="*/ 0 h 82"/>
                  <a:gd name="T56" fmla="*/ 1 w 204"/>
                  <a:gd name="T57" fmla="*/ 0 h 82"/>
                  <a:gd name="T58" fmla="*/ 1 w 204"/>
                  <a:gd name="T59" fmla="*/ 0 h 82"/>
                  <a:gd name="T60" fmla="*/ 1 w 204"/>
                  <a:gd name="T61" fmla="*/ 0 h 82"/>
                  <a:gd name="T62" fmla="*/ 1 w 204"/>
                  <a:gd name="T63" fmla="*/ 0 h 82"/>
                  <a:gd name="T64" fmla="*/ 1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" name="Freeform 42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1 w 84"/>
                  <a:gd name="T1" fmla="*/ 0 h 208"/>
                  <a:gd name="T2" fmla="*/ 1 w 84"/>
                  <a:gd name="T3" fmla="*/ 1 h 208"/>
                  <a:gd name="T4" fmla="*/ 1 w 84"/>
                  <a:gd name="T5" fmla="*/ 1 h 208"/>
                  <a:gd name="T6" fmla="*/ 1 w 84"/>
                  <a:gd name="T7" fmla="*/ 1 h 208"/>
                  <a:gd name="T8" fmla="*/ 1 w 84"/>
                  <a:gd name="T9" fmla="*/ 1 h 208"/>
                  <a:gd name="T10" fmla="*/ 1 w 84"/>
                  <a:gd name="T11" fmla="*/ 1 h 208"/>
                  <a:gd name="T12" fmla="*/ 1 w 84"/>
                  <a:gd name="T13" fmla="*/ 1 h 208"/>
                  <a:gd name="T14" fmla="*/ 1 w 84"/>
                  <a:gd name="T15" fmla="*/ 1 h 208"/>
                  <a:gd name="T16" fmla="*/ 1 w 84"/>
                  <a:gd name="T17" fmla="*/ 1 h 208"/>
                  <a:gd name="T18" fmla="*/ 1 w 84"/>
                  <a:gd name="T19" fmla="*/ 1 h 208"/>
                  <a:gd name="T20" fmla="*/ 1 w 84"/>
                  <a:gd name="T21" fmla="*/ 1 h 208"/>
                  <a:gd name="T22" fmla="*/ 1 w 84"/>
                  <a:gd name="T23" fmla="*/ 1 h 208"/>
                  <a:gd name="T24" fmla="*/ 1 w 84"/>
                  <a:gd name="T25" fmla="*/ 1 h 208"/>
                  <a:gd name="T26" fmla="*/ 0 w 84"/>
                  <a:gd name="T27" fmla="*/ 1 h 208"/>
                  <a:gd name="T28" fmla="*/ 1 w 84"/>
                  <a:gd name="T29" fmla="*/ 1 h 208"/>
                  <a:gd name="T30" fmla="*/ 1 w 84"/>
                  <a:gd name="T31" fmla="*/ 1 h 208"/>
                  <a:gd name="T32" fmla="*/ 1 w 84"/>
                  <a:gd name="T33" fmla="*/ 1 h 208"/>
                  <a:gd name="T34" fmla="*/ 1 w 84"/>
                  <a:gd name="T35" fmla="*/ 1 h 208"/>
                  <a:gd name="T36" fmla="*/ 1 w 84"/>
                  <a:gd name="T37" fmla="*/ 1 h 208"/>
                  <a:gd name="T38" fmla="*/ 1 w 84"/>
                  <a:gd name="T39" fmla="*/ 1 h 208"/>
                  <a:gd name="T40" fmla="*/ 1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" name="Freeform 43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1 w 144"/>
                  <a:gd name="T3" fmla="*/ 0 h 170"/>
                  <a:gd name="T4" fmla="*/ 1 w 144"/>
                  <a:gd name="T5" fmla="*/ 0 h 170"/>
                  <a:gd name="T6" fmla="*/ 1 w 144"/>
                  <a:gd name="T7" fmla="*/ 0 h 170"/>
                  <a:gd name="T8" fmla="*/ 1 w 144"/>
                  <a:gd name="T9" fmla="*/ 0 h 170"/>
                  <a:gd name="T10" fmla="*/ 1 w 144"/>
                  <a:gd name="T11" fmla="*/ 0 h 170"/>
                  <a:gd name="T12" fmla="*/ 1 w 144"/>
                  <a:gd name="T13" fmla="*/ 0 h 170"/>
                  <a:gd name="T14" fmla="*/ 1 w 144"/>
                  <a:gd name="T15" fmla="*/ 0 h 170"/>
                  <a:gd name="T16" fmla="*/ 1 w 144"/>
                  <a:gd name="T17" fmla="*/ 0 h 170"/>
                  <a:gd name="T18" fmla="*/ 1 w 144"/>
                  <a:gd name="T19" fmla="*/ 0 h 170"/>
                  <a:gd name="T20" fmla="*/ 1 w 144"/>
                  <a:gd name="T21" fmla="*/ 0 h 170"/>
                  <a:gd name="T22" fmla="*/ 1 w 144"/>
                  <a:gd name="T23" fmla="*/ 0 h 170"/>
                  <a:gd name="T24" fmla="*/ 1 w 144"/>
                  <a:gd name="T25" fmla="*/ 0 h 170"/>
                  <a:gd name="T26" fmla="*/ 1 w 144"/>
                  <a:gd name="T27" fmla="*/ 0 h 170"/>
                  <a:gd name="T28" fmla="*/ 1 w 144"/>
                  <a:gd name="T29" fmla="*/ 0 h 170"/>
                  <a:gd name="T30" fmla="*/ 1 w 144"/>
                  <a:gd name="T31" fmla="*/ 0 h 170"/>
                  <a:gd name="T32" fmla="*/ 1 w 144"/>
                  <a:gd name="T33" fmla="*/ 0 h 170"/>
                  <a:gd name="T34" fmla="*/ 1 w 144"/>
                  <a:gd name="T35" fmla="*/ 0 h 170"/>
                  <a:gd name="T36" fmla="*/ 1 w 144"/>
                  <a:gd name="T37" fmla="*/ 0 h 170"/>
                  <a:gd name="T38" fmla="*/ 1 w 144"/>
                  <a:gd name="T39" fmla="*/ 0 h 170"/>
                  <a:gd name="T40" fmla="*/ 1 w 144"/>
                  <a:gd name="T41" fmla="*/ 0 h 170"/>
                  <a:gd name="T42" fmla="*/ 1 w 144"/>
                  <a:gd name="T43" fmla="*/ 0 h 170"/>
                  <a:gd name="T44" fmla="*/ 1 w 144"/>
                  <a:gd name="T45" fmla="*/ 0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" name="Freeform 44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0 h 103"/>
                  <a:gd name="T2" fmla="*/ 0 w 199"/>
                  <a:gd name="T3" fmla="*/ 0 h 103"/>
                  <a:gd name="T4" fmla="*/ 0 w 199"/>
                  <a:gd name="T5" fmla="*/ 0 h 103"/>
                  <a:gd name="T6" fmla="*/ 0 w 199"/>
                  <a:gd name="T7" fmla="*/ 0 h 103"/>
                  <a:gd name="T8" fmla="*/ 0 w 199"/>
                  <a:gd name="T9" fmla="*/ 0 h 103"/>
                  <a:gd name="T10" fmla="*/ 0 w 199"/>
                  <a:gd name="T11" fmla="*/ 0 h 103"/>
                  <a:gd name="T12" fmla="*/ 0 w 199"/>
                  <a:gd name="T13" fmla="*/ 0 h 103"/>
                  <a:gd name="T14" fmla="*/ 0 w 199"/>
                  <a:gd name="T15" fmla="*/ 0 h 103"/>
                  <a:gd name="T16" fmla="*/ 0 w 199"/>
                  <a:gd name="T17" fmla="*/ 0 h 103"/>
                  <a:gd name="T18" fmla="*/ 0 w 199"/>
                  <a:gd name="T19" fmla="*/ 0 h 103"/>
                  <a:gd name="T20" fmla="*/ 0 w 199"/>
                  <a:gd name="T21" fmla="*/ 0 h 103"/>
                  <a:gd name="T22" fmla="*/ 0 w 199"/>
                  <a:gd name="T23" fmla="*/ 0 h 103"/>
                  <a:gd name="T24" fmla="*/ 0 w 199"/>
                  <a:gd name="T25" fmla="*/ 0 h 103"/>
                  <a:gd name="T26" fmla="*/ 0 w 199"/>
                  <a:gd name="T27" fmla="*/ 0 h 103"/>
                  <a:gd name="T28" fmla="*/ 0 w 199"/>
                  <a:gd name="T29" fmla="*/ 0 h 103"/>
                  <a:gd name="T30" fmla="*/ 0 w 199"/>
                  <a:gd name="T31" fmla="*/ 0 h 103"/>
                  <a:gd name="T32" fmla="*/ 0 w 199"/>
                  <a:gd name="T33" fmla="*/ 0 h 103"/>
                  <a:gd name="T34" fmla="*/ 0 w 199"/>
                  <a:gd name="T35" fmla="*/ 0 h 103"/>
                  <a:gd name="T36" fmla="*/ 0 w 199"/>
                  <a:gd name="T37" fmla="*/ 0 h 103"/>
                  <a:gd name="T38" fmla="*/ 0 w 199"/>
                  <a:gd name="T39" fmla="*/ 0 h 103"/>
                  <a:gd name="T40" fmla="*/ 0 w 199"/>
                  <a:gd name="T41" fmla="*/ 0 h 103"/>
                  <a:gd name="T42" fmla="*/ 0 w 199"/>
                  <a:gd name="T43" fmla="*/ 0 h 103"/>
                  <a:gd name="T44" fmla="*/ 0 w 199"/>
                  <a:gd name="T45" fmla="*/ 0 h 103"/>
                  <a:gd name="T46" fmla="*/ 0 w 199"/>
                  <a:gd name="T47" fmla="*/ 0 h 103"/>
                  <a:gd name="T48" fmla="*/ 0 w 199"/>
                  <a:gd name="T49" fmla="*/ 0 h 103"/>
                  <a:gd name="T50" fmla="*/ 0 w 199"/>
                  <a:gd name="T51" fmla="*/ 0 h 103"/>
                  <a:gd name="T52" fmla="*/ 0 w 199"/>
                  <a:gd name="T53" fmla="*/ 0 h 103"/>
                  <a:gd name="T54" fmla="*/ 0 w 199"/>
                  <a:gd name="T55" fmla="*/ 0 h 103"/>
                  <a:gd name="T56" fmla="*/ 0 w 199"/>
                  <a:gd name="T57" fmla="*/ 0 h 103"/>
                  <a:gd name="T58" fmla="*/ 0 w 199"/>
                  <a:gd name="T59" fmla="*/ 0 h 103"/>
                  <a:gd name="T60" fmla="*/ 0 w 199"/>
                  <a:gd name="T61" fmla="*/ 0 h 103"/>
                  <a:gd name="T62" fmla="*/ 0 w 199"/>
                  <a:gd name="T63" fmla="*/ 0 h 103"/>
                  <a:gd name="T64" fmla="*/ 0 w 199"/>
                  <a:gd name="T65" fmla="*/ 0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" name="Freeform 45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0 w 107"/>
                  <a:gd name="T1" fmla="*/ 0 h 195"/>
                  <a:gd name="T2" fmla="*/ 0 w 107"/>
                  <a:gd name="T3" fmla="*/ 1 h 195"/>
                  <a:gd name="T4" fmla="*/ 0 w 107"/>
                  <a:gd name="T5" fmla="*/ 1 h 195"/>
                  <a:gd name="T6" fmla="*/ 0 w 107"/>
                  <a:gd name="T7" fmla="*/ 1 h 195"/>
                  <a:gd name="T8" fmla="*/ 0 w 107"/>
                  <a:gd name="T9" fmla="*/ 1 h 195"/>
                  <a:gd name="T10" fmla="*/ 0 w 107"/>
                  <a:gd name="T11" fmla="*/ 1 h 195"/>
                  <a:gd name="T12" fmla="*/ 0 w 107"/>
                  <a:gd name="T13" fmla="*/ 1 h 195"/>
                  <a:gd name="T14" fmla="*/ 0 w 107"/>
                  <a:gd name="T15" fmla="*/ 1 h 195"/>
                  <a:gd name="T16" fmla="*/ 0 w 107"/>
                  <a:gd name="T17" fmla="*/ 1 h 195"/>
                  <a:gd name="T18" fmla="*/ 0 w 107"/>
                  <a:gd name="T19" fmla="*/ 1 h 195"/>
                  <a:gd name="T20" fmla="*/ 0 w 107"/>
                  <a:gd name="T21" fmla="*/ 1 h 195"/>
                  <a:gd name="T22" fmla="*/ 0 w 107"/>
                  <a:gd name="T23" fmla="*/ 1 h 195"/>
                  <a:gd name="T24" fmla="*/ 0 w 107"/>
                  <a:gd name="T25" fmla="*/ 1 h 195"/>
                  <a:gd name="T26" fmla="*/ 0 w 107"/>
                  <a:gd name="T27" fmla="*/ 1 h 195"/>
                  <a:gd name="T28" fmla="*/ 0 w 107"/>
                  <a:gd name="T29" fmla="*/ 1 h 195"/>
                  <a:gd name="T30" fmla="*/ 0 w 107"/>
                  <a:gd name="T31" fmla="*/ 1 h 195"/>
                  <a:gd name="T32" fmla="*/ 0 w 107"/>
                  <a:gd name="T33" fmla="*/ 1 h 195"/>
                  <a:gd name="T34" fmla="*/ 0 w 107"/>
                  <a:gd name="T35" fmla="*/ 1 h 195"/>
                  <a:gd name="T36" fmla="*/ 0 w 107"/>
                  <a:gd name="T37" fmla="*/ 1 h 195"/>
                  <a:gd name="T38" fmla="*/ 0 w 107"/>
                  <a:gd name="T39" fmla="*/ 1 h 195"/>
                  <a:gd name="T40" fmla="*/ 0 w 107"/>
                  <a:gd name="T41" fmla="*/ 1 h 195"/>
                  <a:gd name="T42" fmla="*/ 0 w 107"/>
                  <a:gd name="T43" fmla="*/ 1 h 195"/>
                  <a:gd name="T44" fmla="*/ 0 w 107"/>
                  <a:gd name="T45" fmla="*/ 1 h 195"/>
                  <a:gd name="T46" fmla="*/ 0 w 107"/>
                  <a:gd name="T47" fmla="*/ 1 h 195"/>
                  <a:gd name="T48" fmla="*/ 0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" name="Freeform 46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0 w 183"/>
                  <a:gd name="T1" fmla="*/ 0 h 126"/>
                  <a:gd name="T2" fmla="*/ 0 w 183"/>
                  <a:gd name="T3" fmla="*/ 1 h 126"/>
                  <a:gd name="T4" fmla="*/ 0 w 183"/>
                  <a:gd name="T5" fmla="*/ 1 h 126"/>
                  <a:gd name="T6" fmla="*/ 0 w 183"/>
                  <a:gd name="T7" fmla="*/ 1 h 126"/>
                  <a:gd name="T8" fmla="*/ 0 w 183"/>
                  <a:gd name="T9" fmla="*/ 1 h 126"/>
                  <a:gd name="T10" fmla="*/ 0 w 183"/>
                  <a:gd name="T11" fmla="*/ 1 h 126"/>
                  <a:gd name="T12" fmla="*/ 0 w 183"/>
                  <a:gd name="T13" fmla="*/ 1 h 126"/>
                  <a:gd name="T14" fmla="*/ 0 w 183"/>
                  <a:gd name="T15" fmla="*/ 1 h 126"/>
                  <a:gd name="T16" fmla="*/ 0 w 183"/>
                  <a:gd name="T17" fmla="*/ 1 h 126"/>
                  <a:gd name="T18" fmla="*/ 0 w 183"/>
                  <a:gd name="T19" fmla="*/ 1 h 126"/>
                  <a:gd name="T20" fmla="*/ 0 w 183"/>
                  <a:gd name="T21" fmla="*/ 1 h 126"/>
                  <a:gd name="T22" fmla="*/ 0 w 183"/>
                  <a:gd name="T23" fmla="*/ 1 h 126"/>
                  <a:gd name="T24" fmla="*/ 0 w 183"/>
                  <a:gd name="T25" fmla="*/ 1 h 126"/>
                  <a:gd name="T26" fmla="*/ 0 w 183"/>
                  <a:gd name="T27" fmla="*/ 1 h 126"/>
                  <a:gd name="T28" fmla="*/ 0 w 183"/>
                  <a:gd name="T29" fmla="*/ 1 h 126"/>
                  <a:gd name="T30" fmla="*/ 0 w 183"/>
                  <a:gd name="T31" fmla="*/ 1 h 126"/>
                  <a:gd name="T32" fmla="*/ 0 w 183"/>
                  <a:gd name="T33" fmla="*/ 1 h 126"/>
                  <a:gd name="T34" fmla="*/ 0 w 183"/>
                  <a:gd name="T35" fmla="*/ 1 h 126"/>
                  <a:gd name="T36" fmla="*/ 0 w 183"/>
                  <a:gd name="T37" fmla="*/ 1 h 126"/>
                  <a:gd name="T38" fmla="*/ 0 w 183"/>
                  <a:gd name="T39" fmla="*/ 1 h 126"/>
                  <a:gd name="T40" fmla="*/ 0 w 183"/>
                  <a:gd name="T41" fmla="*/ 1 h 126"/>
                  <a:gd name="T42" fmla="*/ 0 w 183"/>
                  <a:gd name="T43" fmla="*/ 1 h 126"/>
                  <a:gd name="T44" fmla="*/ 0 w 183"/>
                  <a:gd name="T45" fmla="*/ 1 h 126"/>
                  <a:gd name="T46" fmla="*/ 0 w 183"/>
                  <a:gd name="T47" fmla="*/ 1 h 126"/>
                  <a:gd name="T48" fmla="*/ 0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" name="Freeform 47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1 w 102"/>
                  <a:gd name="T3" fmla="*/ 0 h 197"/>
                  <a:gd name="T4" fmla="*/ 1 w 102"/>
                  <a:gd name="T5" fmla="*/ 0 h 197"/>
                  <a:gd name="T6" fmla="*/ 1 w 102"/>
                  <a:gd name="T7" fmla="*/ 0 h 197"/>
                  <a:gd name="T8" fmla="*/ 1 w 102"/>
                  <a:gd name="T9" fmla="*/ 0 h 197"/>
                  <a:gd name="T10" fmla="*/ 1 w 102"/>
                  <a:gd name="T11" fmla="*/ 0 h 197"/>
                  <a:gd name="T12" fmla="*/ 1 w 102"/>
                  <a:gd name="T13" fmla="*/ 0 h 197"/>
                  <a:gd name="T14" fmla="*/ 1 w 102"/>
                  <a:gd name="T15" fmla="*/ 0 h 197"/>
                  <a:gd name="T16" fmla="*/ 1 w 102"/>
                  <a:gd name="T17" fmla="*/ 0 h 197"/>
                  <a:gd name="T18" fmla="*/ 1 w 102"/>
                  <a:gd name="T19" fmla="*/ 0 h 197"/>
                  <a:gd name="T20" fmla="*/ 1 w 102"/>
                  <a:gd name="T21" fmla="*/ 0 h 197"/>
                  <a:gd name="T22" fmla="*/ 1 w 102"/>
                  <a:gd name="T23" fmla="*/ 0 h 197"/>
                  <a:gd name="T24" fmla="*/ 1 w 102"/>
                  <a:gd name="T25" fmla="*/ 0 h 197"/>
                  <a:gd name="T26" fmla="*/ 1 w 102"/>
                  <a:gd name="T27" fmla="*/ 0 h 197"/>
                  <a:gd name="T28" fmla="*/ 1 w 102"/>
                  <a:gd name="T29" fmla="*/ 0 h 197"/>
                  <a:gd name="T30" fmla="*/ 1 w 102"/>
                  <a:gd name="T31" fmla="*/ 0 h 197"/>
                  <a:gd name="T32" fmla="*/ 1 w 102"/>
                  <a:gd name="T33" fmla="*/ 0 h 197"/>
                  <a:gd name="T34" fmla="*/ 1 w 102"/>
                  <a:gd name="T35" fmla="*/ 0 h 197"/>
                  <a:gd name="T36" fmla="*/ 1 w 102"/>
                  <a:gd name="T37" fmla="*/ 0 h 197"/>
                  <a:gd name="T38" fmla="*/ 1 w 102"/>
                  <a:gd name="T39" fmla="*/ 0 h 197"/>
                  <a:gd name="T40" fmla="*/ 1 w 102"/>
                  <a:gd name="T41" fmla="*/ 0 h 197"/>
                  <a:gd name="T42" fmla="*/ 1 w 102"/>
                  <a:gd name="T43" fmla="*/ 0 h 197"/>
                  <a:gd name="T44" fmla="*/ 1 w 102"/>
                  <a:gd name="T45" fmla="*/ 0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5" name="Freeform 48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1 w 180"/>
                  <a:gd name="T3" fmla="*/ 0 h 129"/>
                  <a:gd name="T4" fmla="*/ 1 w 180"/>
                  <a:gd name="T5" fmla="*/ 0 h 129"/>
                  <a:gd name="T6" fmla="*/ 1 w 180"/>
                  <a:gd name="T7" fmla="*/ 0 h 129"/>
                  <a:gd name="T8" fmla="*/ 1 w 180"/>
                  <a:gd name="T9" fmla="*/ 0 h 129"/>
                  <a:gd name="T10" fmla="*/ 1 w 180"/>
                  <a:gd name="T11" fmla="*/ 0 h 129"/>
                  <a:gd name="T12" fmla="*/ 1 w 180"/>
                  <a:gd name="T13" fmla="*/ 0 h 129"/>
                  <a:gd name="T14" fmla="*/ 1 w 180"/>
                  <a:gd name="T15" fmla="*/ 0 h 129"/>
                  <a:gd name="T16" fmla="*/ 1 w 180"/>
                  <a:gd name="T17" fmla="*/ 0 h 129"/>
                  <a:gd name="T18" fmla="*/ 1 w 180"/>
                  <a:gd name="T19" fmla="*/ 0 h 129"/>
                  <a:gd name="T20" fmla="*/ 1 w 180"/>
                  <a:gd name="T21" fmla="*/ 0 h 129"/>
                  <a:gd name="T22" fmla="*/ 1 w 180"/>
                  <a:gd name="T23" fmla="*/ 0 h 129"/>
                  <a:gd name="T24" fmla="*/ 1 w 180"/>
                  <a:gd name="T25" fmla="*/ 0 h 129"/>
                  <a:gd name="T26" fmla="*/ 1 w 180"/>
                  <a:gd name="T27" fmla="*/ 0 h 129"/>
                  <a:gd name="T28" fmla="*/ 1 w 180"/>
                  <a:gd name="T29" fmla="*/ 0 h 129"/>
                  <a:gd name="T30" fmla="*/ 1 w 180"/>
                  <a:gd name="T31" fmla="*/ 0 h 129"/>
                  <a:gd name="T32" fmla="*/ 1 w 180"/>
                  <a:gd name="T33" fmla="*/ 0 h 129"/>
                  <a:gd name="T34" fmla="*/ 1 w 180"/>
                  <a:gd name="T35" fmla="*/ 0 h 129"/>
                  <a:gd name="T36" fmla="*/ 1 w 180"/>
                  <a:gd name="T37" fmla="*/ 0 h 129"/>
                  <a:gd name="T38" fmla="*/ 1 w 180"/>
                  <a:gd name="T39" fmla="*/ 0 h 129"/>
                  <a:gd name="T40" fmla="*/ 1 w 180"/>
                  <a:gd name="T41" fmla="*/ 0 h 129"/>
                  <a:gd name="T42" fmla="*/ 1 w 180"/>
                  <a:gd name="T43" fmla="*/ 0 h 129"/>
                  <a:gd name="T44" fmla="*/ 1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6" name="Freeform 49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0 h 85"/>
                  <a:gd name="T2" fmla="*/ 1 w 206"/>
                  <a:gd name="T3" fmla="*/ 0 h 85"/>
                  <a:gd name="T4" fmla="*/ 1 w 206"/>
                  <a:gd name="T5" fmla="*/ 0 h 85"/>
                  <a:gd name="T6" fmla="*/ 1 w 206"/>
                  <a:gd name="T7" fmla="*/ 0 h 85"/>
                  <a:gd name="T8" fmla="*/ 1 w 206"/>
                  <a:gd name="T9" fmla="*/ 0 h 85"/>
                  <a:gd name="T10" fmla="*/ 1 w 206"/>
                  <a:gd name="T11" fmla="*/ 0 h 85"/>
                  <a:gd name="T12" fmla="*/ 1 w 206"/>
                  <a:gd name="T13" fmla="*/ 0 h 85"/>
                  <a:gd name="T14" fmla="*/ 1 w 206"/>
                  <a:gd name="T15" fmla="*/ 0 h 85"/>
                  <a:gd name="T16" fmla="*/ 1 w 206"/>
                  <a:gd name="T17" fmla="*/ 0 h 85"/>
                  <a:gd name="T18" fmla="*/ 1 w 206"/>
                  <a:gd name="T19" fmla="*/ 0 h 85"/>
                  <a:gd name="T20" fmla="*/ 1 w 206"/>
                  <a:gd name="T21" fmla="*/ 0 h 85"/>
                  <a:gd name="T22" fmla="*/ 1 w 206"/>
                  <a:gd name="T23" fmla="*/ 0 h 85"/>
                  <a:gd name="T24" fmla="*/ 1 w 206"/>
                  <a:gd name="T25" fmla="*/ 0 h 85"/>
                  <a:gd name="T26" fmla="*/ 1 w 206"/>
                  <a:gd name="T27" fmla="*/ 0 h 85"/>
                  <a:gd name="T28" fmla="*/ 1 w 206"/>
                  <a:gd name="T29" fmla="*/ 0 h 85"/>
                  <a:gd name="T30" fmla="*/ 1 w 206"/>
                  <a:gd name="T31" fmla="*/ 0 h 85"/>
                  <a:gd name="T32" fmla="*/ 1 w 206"/>
                  <a:gd name="T33" fmla="*/ 0 h 85"/>
                  <a:gd name="T34" fmla="*/ 1 w 206"/>
                  <a:gd name="T35" fmla="*/ 0 h 85"/>
                  <a:gd name="T36" fmla="*/ 1 w 206"/>
                  <a:gd name="T37" fmla="*/ 0 h 85"/>
                  <a:gd name="T38" fmla="*/ 1 w 206"/>
                  <a:gd name="T39" fmla="*/ 0 h 85"/>
                  <a:gd name="T40" fmla="*/ 1 w 206"/>
                  <a:gd name="T41" fmla="*/ 0 h 85"/>
                  <a:gd name="T42" fmla="*/ 1 w 206"/>
                  <a:gd name="T43" fmla="*/ 0 h 85"/>
                  <a:gd name="T44" fmla="*/ 1 w 206"/>
                  <a:gd name="T45" fmla="*/ 0 h 85"/>
                  <a:gd name="T46" fmla="*/ 1 w 206"/>
                  <a:gd name="T47" fmla="*/ 0 h 85"/>
                  <a:gd name="T48" fmla="*/ 1 w 206"/>
                  <a:gd name="T49" fmla="*/ 0 h 85"/>
                  <a:gd name="T50" fmla="*/ 1 w 206"/>
                  <a:gd name="T51" fmla="*/ 0 h 85"/>
                  <a:gd name="T52" fmla="*/ 1 w 206"/>
                  <a:gd name="T53" fmla="*/ 0 h 85"/>
                  <a:gd name="T54" fmla="*/ 1 w 206"/>
                  <a:gd name="T55" fmla="*/ 0 h 85"/>
                  <a:gd name="T56" fmla="*/ 1 w 206"/>
                  <a:gd name="T57" fmla="*/ 0 h 85"/>
                  <a:gd name="T58" fmla="*/ 1 w 206"/>
                  <a:gd name="T59" fmla="*/ 0 h 85"/>
                  <a:gd name="T60" fmla="*/ 1 w 206"/>
                  <a:gd name="T61" fmla="*/ 0 h 85"/>
                  <a:gd name="T62" fmla="*/ 1 w 206"/>
                  <a:gd name="T63" fmla="*/ 0 h 85"/>
                  <a:gd name="T64" fmla="*/ 0 w 206"/>
                  <a:gd name="T65" fmla="*/ 0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" name="Freeform 50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1 w 147"/>
                  <a:gd name="T3" fmla="*/ 0 h 95"/>
                  <a:gd name="T4" fmla="*/ 1 w 147"/>
                  <a:gd name="T5" fmla="*/ 0 h 95"/>
                  <a:gd name="T6" fmla="*/ 1 w 147"/>
                  <a:gd name="T7" fmla="*/ 0 h 95"/>
                  <a:gd name="T8" fmla="*/ 1 w 147"/>
                  <a:gd name="T9" fmla="*/ 0 h 95"/>
                  <a:gd name="T10" fmla="*/ 1 w 147"/>
                  <a:gd name="T11" fmla="*/ 0 h 95"/>
                  <a:gd name="T12" fmla="*/ 1 w 147"/>
                  <a:gd name="T13" fmla="*/ 0 h 95"/>
                  <a:gd name="T14" fmla="*/ 1 w 147"/>
                  <a:gd name="T15" fmla="*/ 0 h 95"/>
                  <a:gd name="T16" fmla="*/ 1 w 147"/>
                  <a:gd name="T17" fmla="*/ 0 h 95"/>
                  <a:gd name="T18" fmla="*/ 1 w 147"/>
                  <a:gd name="T19" fmla="*/ 0 h 95"/>
                  <a:gd name="T20" fmla="*/ 1 w 147"/>
                  <a:gd name="T21" fmla="*/ 0 h 95"/>
                  <a:gd name="T22" fmla="*/ 1 w 147"/>
                  <a:gd name="T23" fmla="*/ 0 h 95"/>
                  <a:gd name="T24" fmla="*/ 1 w 147"/>
                  <a:gd name="T25" fmla="*/ 0 h 95"/>
                  <a:gd name="T26" fmla="*/ 1 w 147"/>
                  <a:gd name="T27" fmla="*/ 0 h 95"/>
                  <a:gd name="T28" fmla="*/ 1 w 147"/>
                  <a:gd name="T29" fmla="*/ 0 h 95"/>
                  <a:gd name="T30" fmla="*/ 1 w 147"/>
                  <a:gd name="T31" fmla="*/ 0 h 95"/>
                  <a:gd name="T32" fmla="*/ 1 w 147"/>
                  <a:gd name="T33" fmla="*/ 0 h 95"/>
                  <a:gd name="T34" fmla="*/ 1 w 147"/>
                  <a:gd name="T35" fmla="*/ 0 h 95"/>
                  <a:gd name="T36" fmla="*/ 1 w 147"/>
                  <a:gd name="T37" fmla="*/ 0 h 95"/>
                  <a:gd name="T38" fmla="*/ 1 w 147"/>
                  <a:gd name="T39" fmla="*/ 0 h 95"/>
                  <a:gd name="T40" fmla="*/ 1 w 147"/>
                  <a:gd name="T41" fmla="*/ 0 h 95"/>
                  <a:gd name="T42" fmla="*/ 1 w 147"/>
                  <a:gd name="T43" fmla="*/ 0 h 95"/>
                  <a:gd name="T44" fmla="*/ 1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8" name="Freeform 51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0 w 87"/>
                  <a:gd name="T3" fmla="*/ 1 h 154"/>
                  <a:gd name="T4" fmla="*/ 0 w 87"/>
                  <a:gd name="T5" fmla="*/ 1 h 154"/>
                  <a:gd name="T6" fmla="*/ 0 w 87"/>
                  <a:gd name="T7" fmla="*/ 1 h 154"/>
                  <a:gd name="T8" fmla="*/ 0 w 87"/>
                  <a:gd name="T9" fmla="*/ 1 h 154"/>
                  <a:gd name="T10" fmla="*/ 0 w 87"/>
                  <a:gd name="T11" fmla="*/ 1 h 154"/>
                  <a:gd name="T12" fmla="*/ 0 w 87"/>
                  <a:gd name="T13" fmla="*/ 1 h 154"/>
                  <a:gd name="T14" fmla="*/ 0 w 87"/>
                  <a:gd name="T15" fmla="*/ 1 h 154"/>
                  <a:gd name="T16" fmla="*/ 0 w 87"/>
                  <a:gd name="T17" fmla="*/ 1 h 154"/>
                  <a:gd name="T18" fmla="*/ 0 w 87"/>
                  <a:gd name="T19" fmla="*/ 1 h 154"/>
                  <a:gd name="T20" fmla="*/ 0 w 87"/>
                  <a:gd name="T21" fmla="*/ 1 h 154"/>
                  <a:gd name="T22" fmla="*/ 0 w 87"/>
                  <a:gd name="T23" fmla="*/ 1 h 154"/>
                  <a:gd name="T24" fmla="*/ 0 w 87"/>
                  <a:gd name="T25" fmla="*/ 1 h 154"/>
                  <a:gd name="T26" fmla="*/ 0 w 87"/>
                  <a:gd name="T27" fmla="*/ 1 h 154"/>
                  <a:gd name="T28" fmla="*/ 0 w 87"/>
                  <a:gd name="T29" fmla="*/ 1 h 154"/>
                  <a:gd name="T30" fmla="*/ 0 w 87"/>
                  <a:gd name="T31" fmla="*/ 1 h 154"/>
                  <a:gd name="T32" fmla="*/ 0 w 87"/>
                  <a:gd name="T33" fmla="*/ 1 h 154"/>
                  <a:gd name="T34" fmla="*/ 0 w 87"/>
                  <a:gd name="T35" fmla="*/ 1 h 154"/>
                  <a:gd name="T36" fmla="*/ 0 w 87"/>
                  <a:gd name="T37" fmla="*/ 1 h 154"/>
                  <a:gd name="T38" fmla="*/ 0 w 87"/>
                  <a:gd name="T39" fmla="*/ 1 h 154"/>
                  <a:gd name="T40" fmla="*/ 0 w 87"/>
                  <a:gd name="T41" fmla="*/ 1 h 154"/>
                  <a:gd name="T42" fmla="*/ 0 w 87"/>
                  <a:gd name="T43" fmla="*/ 1 h 154"/>
                  <a:gd name="T44" fmla="*/ 0 w 87"/>
                  <a:gd name="T45" fmla="*/ 1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9" name="Freeform 52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0 h 69"/>
                  <a:gd name="T2" fmla="*/ 1 w 161"/>
                  <a:gd name="T3" fmla="*/ 0 h 69"/>
                  <a:gd name="T4" fmla="*/ 1 w 161"/>
                  <a:gd name="T5" fmla="*/ 0 h 69"/>
                  <a:gd name="T6" fmla="*/ 1 w 161"/>
                  <a:gd name="T7" fmla="*/ 0 h 69"/>
                  <a:gd name="T8" fmla="*/ 1 w 161"/>
                  <a:gd name="T9" fmla="*/ 0 h 69"/>
                  <a:gd name="T10" fmla="*/ 1 w 161"/>
                  <a:gd name="T11" fmla="*/ 0 h 69"/>
                  <a:gd name="T12" fmla="*/ 1 w 161"/>
                  <a:gd name="T13" fmla="*/ 0 h 69"/>
                  <a:gd name="T14" fmla="*/ 1 w 161"/>
                  <a:gd name="T15" fmla="*/ 0 h 69"/>
                  <a:gd name="T16" fmla="*/ 1 w 161"/>
                  <a:gd name="T17" fmla="*/ 0 h 69"/>
                  <a:gd name="T18" fmla="*/ 1 w 161"/>
                  <a:gd name="T19" fmla="*/ 0 h 69"/>
                  <a:gd name="T20" fmla="*/ 1 w 161"/>
                  <a:gd name="T21" fmla="*/ 0 h 69"/>
                  <a:gd name="T22" fmla="*/ 1 w 161"/>
                  <a:gd name="T23" fmla="*/ 0 h 69"/>
                  <a:gd name="T24" fmla="*/ 1 w 161"/>
                  <a:gd name="T25" fmla="*/ 0 h 69"/>
                  <a:gd name="T26" fmla="*/ 1 w 161"/>
                  <a:gd name="T27" fmla="*/ 0 h 69"/>
                  <a:gd name="T28" fmla="*/ 1 w 161"/>
                  <a:gd name="T29" fmla="*/ 0 h 69"/>
                  <a:gd name="T30" fmla="*/ 1 w 161"/>
                  <a:gd name="T31" fmla="*/ 0 h 69"/>
                  <a:gd name="T32" fmla="*/ 1 w 161"/>
                  <a:gd name="T33" fmla="*/ 0 h 69"/>
                  <a:gd name="T34" fmla="*/ 1 w 161"/>
                  <a:gd name="T35" fmla="*/ 0 h 69"/>
                  <a:gd name="T36" fmla="*/ 1 w 161"/>
                  <a:gd name="T37" fmla="*/ 0 h 69"/>
                  <a:gd name="T38" fmla="*/ 1 w 161"/>
                  <a:gd name="T39" fmla="*/ 0 h 69"/>
                  <a:gd name="T40" fmla="*/ 1 w 161"/>
                  <a:gd name="T41" fmla="*/ 0 h 69"/>
                  <a:gd name="T42" fmla="*/ 1 w 161"/>
                  <a:gd name="T43" fmla="*/ 0 h 69"/>
                  <a:gd name="T44" fmla="*/ 1 w 161"/>
                  <a:gd name="T45" fmla="*/ 0 h 69"/>
                  <a:gd name="T46" fmla="*/ 1 w 161"/>
                  <a:gd name="T47" fmla="*/ 0 h 69"/>
                  <a:gd name="T48" fmla="*/ 0 w 161"/>
                  <a:gd name="T49" fmla="*/ 0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0" name="Freeform 53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0 h 133"/>
                  <a:gd name="T2" fmla="*/ 1 w 114"/>
                  <a:gd name="T3" fmla="*/ 0 h 133"/>
                  <a:gd name="T4" fmla="*/ 1 w 114"/>
                  <a:gd name="T5" fmla="*/ 0 h 133"/>
                  <a:gd name="T6" fmla="*/ 1 w 114"/>
                  <a:gd name="T7" fmla="*/ 0 h 133"/>
                  <a:gd name="T8" fmla="*/ 1 w 114"/>
                  <a:gd name="T9" fmla="*/ 0 h 133"/>
                  <a:gd name="T10" fmla="*/ 1 w 114"/>
                  <a:gd name="T11" fmla="*/ 0 h 133"/>
                  <a:gd name="T12" fmla="*/ 1 w 114"/>
                  <a:gd name="T13" fmla="*/ 0 h 133"/>
                  <a:gd name="T14" fmla="*/ 1 w 114"/>
                  <a:gd name="T15" fmla="*/ 0 h 133"/>
                  <a:gd name="T16" fmla="*/ 1 w 114"/>
                  <a:gd name="T17" fmla="*/ 0 h 133"/>
                  <a:gd name="T18" fmla="*/ 1 w 114"/>
                  <a:gd name="T19" fmla="*/ 0 h 133"/>
                  <a:gd name="T20" fmla="*/ 1 w 114"/>
                  <a:gd name="T21" fmla="*/ 0 h 133"/>
                  <a:gd name="T22" fmla="*/ 1 w 114"/>
                  <a:gd name="T23" fmla="*/ 0 h 133"/>
                  <a:gd name="T24" fmla="*/ 1 w 114"/>
                  <a:gd name="T25" fmla="*/ 0 h 133"/>
                  <a:gd name="T26" fmla="*/ 1 w 114"/>
                  <a:gd name="T27" fmla="*/ 0 h 133"/>
                  <a:gd name="T28" fmla="*/ 1 w 114"/>
                  <a:gd name="T29" fmla="*/ 0 h 133"/>
                  <a:gd name="T30" fmla="*/ 1 w 114"/>
                  <a:gd name="T31" fmla="*/ 0 h 133"/>
                  <a:gd name="T32" fmla="*/ 1 w 114"/>
                  <a:gd name="T33" fmla="*/ 0 h 133"/>
                  <a:gd name="T34" fmla="*/ 1 w 114"/>
                  <a:gd name="T35" fmla="*/ 0 h 133"/>
                  <a:gd name="T36" fmla="*/ 1 w 114"/>
                  <a:gd name="T37" fmla="*/ 0 h 133"/>
                  <a:gd name="T38" fmla="*/ 1 w 114"/>
                  <a:gd name="T39" fmla="*/ 0 h 133"/>
                  <a:gd name="T40" fmla="*/ 1 w 114"/>
                  <a:gd name="T41" fmla="*/ 0 h 133"/>
                  <a:gd name="T42" fmla="*/ 1 w 114"/>
                  <a:gd name="T43" fmla="*/ 0 h 133"/>
                  <a:gd name="T44" fmla="*/ 1 w 114"/>
                  <a:gd name="T45" fmla="*/ 0 h 133"/>
                  <a:gd name="T46" fmla="*/ 1 w 114"/>
                  <a:gd name="T47" fmla="*/ 0 h 133"/>
                  <a:gd name="T48" fmla="*/ 0 w 114"/>
                  <a:gd name="T49" fmla="*/ 0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1" name="Freeform 54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1 w 70"/>
                  <a:gd name="T1" fmla="*/ 1 h 163"/>
                  <a:gd name="T2" fmla="*/ 1 w 70"/>
                  <a:gd name="T3" fmla="*/ 1 h 163"/>
                  <a:gd name="T4" fmla="*/ 1 w 70"/>
                  <a:gd name="T5" fmla="*/ 1 h 163"/>
                  <a:gd name="T6" fmla="*/ 1 w 70"/>
                  <a:gd name="T7" fmla="*/ 1 h 163"/>
                  <a:gd name="T8" fmla="*/ 0 w 70"/>
                  <a:gd name="T9" fmla="*/ 1 h 163"/>
                  <a:gd name="T10" fmla="*/ 0 w 70"/>
                  <a:gd name="T11" fmla="*/ 1 h 163"/>
                  <a:gd name="T12" fmla="*/ 1 w 70"/>
                  <a:gd name="T13" fmla="*/ 1 h 163"/>
                  <a:gd name="T14" fmla="*/ 1 w 70"/>
                  <a:gd name="T15" fmla="*/ 1 h 163"/>
                  <a:gd name="T16" fmla="*/ 1 w 70"/>
                  <a:gd name="T17" fmla="*/ 1 h 163"/>
                  <a:gd name="T18" fmla="*/ 1 w 70"/>
                  <a:gd name="T19" fmla="*/ 0 h 163"/>
                  <a:gd name="T20" fmla="*/ 1 w 70"/>
                  <a:gd name="T21" fmla="*/ 1 h 163"/>
                  <a:gd name="T22" fmla="*/ 1 w 70"/>
                  <a:gd name="T23" fmla="*/ 1 h 163"/>
                  <a:gd name="T24" fmla="*/ 1 w 70"/>
                  <a:gd name="T25" fmla="*/ 1 h 163"/>
                  <a:gd name="T26" fmla="*/ 1 w 70"/>
                  <a:gd name="T27" fmla="*/ 1 h 163"/>
                  <a:gd name="T28" fmla="*/ 1 w 70"/>
                  <a:gd name="T29" fmla="*/ 1 h 163"/>
                  <a:gd name="T30" fmla="*/ 1 w 70"/>
                  <a:gd name="T31" fmla="*/ 1 h 163"/>
                  <a:gd name="T32" fmla="*/ 1 w 70"/>
                  <a:gd name="T33" fmla="*/ 1 h 163"/>
                  <a:gd name="T34" fmla="*/ 1 w 70"/>
                  <a:gd name="T35" fmla="*/ 1 h 163"/>
                  <a:gd name="T36" fmla="*/ 1 w 70"/>
                  <a:gd name="T37" fmla="*/ 1 h 163"/>
                  <a:gd name="T38" fmla="*/ 1 w 70"/>
                  <a:gd name="T39" fmla="*/ 1 h 163"/>
                  <a:gd name="T40" fmla="*/ 1 w 70"/>
                  <a:gd name="T41" fmla="*/ 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2" name="Freeform 55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0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0 w 361"/>
                  <a:gd name="T7" fmla="*/ 0 h 348"/>
                  <a:gd name="T8" fmla="*/ 0 w 361"/>
                  <a:gd name="T9" fmla="*/ 1 h 348"/>
                  <a:gd name="T10" fmla="*/ 0 w 361"/>
                  <a:gd name="T11" fmla="*/ 1 h 348"/>
                  <a:gd name="T12" fmla="*/ 0 w 361"/>
                  <a:gd name="T13" fmla="*/ 1 h 348"/>
                  <a:gd name="T14" fmla="*/ 0 w 361"/>
                  <a:gd name="T15" fmla="*/ 1 h 348"/>
                  <a:gd name="T16" fmla="*/ 0 w 361"/>
                  <a:gd name="T17" fmla="*/ 1 h 348"/>
                  <a:gd name="T18" fmla="*/ 0 w 361"/>
                  <a:gd name="T19" fmla="*/ 1 h 348"/>
                  <a:gd name="T20" fmla="*/ 0 w 361"/>
                  <a:gd name="T21" fmla="*/ 1 h 348"/>
                  <a:gd name="T22" fmla="*/ 0 w 361"/>
                  <a:gd name="T23" fmla="*/ 1 h 348"/>
                  <a:gd name="T24" fmla="*/ 0 w 361"/>
                  <a:gd name="T25" fmla="*/ 1 h 348"/>
                  <a:gd name="T26" fmla="*/ 0 w 361"/>
                  <a:gd name="T27" fmla="*/ 1 h 348"/>
                  <a:gd name="T28" fmla="*/ 0 w 361"/>
                  <a:gd name="T29" fmla="*/ 1 h 348"/>
                  <a:gd name="T30" fmla="*/ 0 w 361"/>
                  <a:gd name="T31" fmla="*/ 1 h 348"/>
                  <a:gd name="T32" fmla="*/ 0 w 361"/>
                  <a:gd name="T33" fmla="*/ 1 h 348"/>
                  <a:gd name="T34" fmla="*/ 0 w 361"/>
                  <a:gd name="T35" fmla="*/ 1 h 348"/>
                  <a:gd name="T36" fmla="*/ 0 w 361"/>
                  <a:gd name="T37" fmla="*/ 1 h 348"/>
                  <a:gd name="T38" fmla="*/ 0 w 361"/>
                  <a:gd name="T39" fmla="*/ 1 h 348"/>
                  <a:gd name="T40" fmla="*/ 0 w 361"/>
                  <a:gd name="T41" fmla="*/ 1 h 348"/>
                  <a:gd name="T42" fmla="*/ 0 w 361"/>
                  <a:gd name="T43" fmla="*/ 1 h 348"/>
                  <a:gd name="T44" fmla="*/ 0 w 361"/>
                  <a:gd name="T45" fmla="*/ 1 h 348"/>
                  <a:gd name="T46" fmla="*/ 0 w 361"/>
                  <a:gd name="T47" fmla="*/ 1 h 348"/>
                  <a:gd name="T48" fmla="*/ 0 w 361"/>
                  <a:gd name="T49" fmla="*/ 1 h 348"/>
                  <a:gd name="T50" fmla="*/ 0 w 361"/>
                  <a:gd name="T51" fmla="*/ 1 h 348"/>
                  <a:gd name="T52" fmla="*/ 0 w 361"/>
                  <a:gd name="T53" fmla="*/ 1 h 348"/>
                  <a:gd name="T54" fmla="*/ 0 w 361"/>
                  <a:gd name="T55" fmla="*/ 1 h 348"/>
                  <a:gd name="T56" fmla="*/ 0 w 361"/>
                  <a:gd name="T57" fmla="*/ 1 h 348"/>
                  <a:gd name="T58" fmla="*/ 0 w 361"/>
                  <a:gd name="T59" fmla="*/ 1 h 348"/>
                  <a:gd name="T60" fmla="*/ 0 w 361"/>
                  <a:gd name="T61" fmla="*/ 1 h 348"/>
                  <a:gd name="T62" fmla="*/ 0 w 361"/>
                  <a:gd name="T63" fmla="*/ 1 h 348"/>
                  <a:gd name="T64" fmla="*/ 0 w 361"/>
                  <a:gd name="T65" fmla="*/ 1 h 348"/>
                  <a:gd name="T66" fmla="*/ 0 w 361"/>
                  <a:gd name="T67" fmla="*/ 1 h 348"/>
                  <a:gd name="T68" fmla="*/ 0 w 361"/>
                  <a:gd name="T69" fmla="*/ 1 h 348"/>
                  <a:gd name="T70" fmla="*/ 0 w 361"/>
                  <a:gd name="T71" fmla="*/ 1 h 348"/>
                  <a:gd name="T72" fmla="*/ 0 w 361"/>
                  <a:gd name="T73" fmla="*/ 1 h 348"/>
                  <a:gd name="T74" fmla="*/ 0 w 361"/>
                  <a:gd name="T75" fmla="*/ 1 h 348"/>
                  <a:gd name="T76" fmla="*/ 0 w 361"/>
                  <a:gd name="T77" fmla="*/ 1 h 348"/>
                  <a:gd name="T78" fmla="*/ 0 w 361"/>
                  <a:gd name="T79" fmla="*/ 1 h 348"/>
                  <a:gd name="T80" fmla="*/ 0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3" name="Freeform 56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1 w 126"/>
                  <a:gd name="T1" fmla="*/ 0 h 343"/>
                  <a:gd name="T2" fmla="*/ 1 w 126"/>
                  <a:gd name="T3" fmla="*/ 0 h 343"/>
                  <a:gd name="T4" fmla="*/ 1 w 126"/>
                  <a:gd name="T5" fmla="*/ 0 h 343"/>
                  <a:gd name="T6" fmla="*/ 0 w 126"/>
                  <a:gd name="T7" fmla="*/ 0 h 343"/>
                  <a:gd name="T8" fmla="*/ 1 w 126"/>
                  <a:gd name="T9" fmla="*/ 0 h 343"/>
                  <a:gd name="T10" fmla="*/ 1 w 126"/>
                  <a:gd name="T11" fmla="*/ 0 h 343"/>
                  <a:gd name="T12" fmla="*/ 1 w 126"/>
                  <a:gd name="T13" fmla="*/ 0 h 343"/>
                  <a:gd name="T14" fmla="*/ 1 w 126"/>
                  <a:gd name="T15" fmla="*/ 0 h 343"/>
                  <a:gd name="T16" fmla="*/ 1 w 126"/>
                  <a:gd name="T17" fmla="*/ 0 h 343"/>
                  <a:gd name="T18" fmla="*/ 1 w 126"/>
                  <a:gd name="T19" fmla="*/ 0 h 343"/>
                  <a:gd name="T20" fmla="*/ 1 w 126"/>
                  <a:gd name="T21" fmla="*/ 0 h 343"/>
                  <a:gd name="T22" fmla="*/ 1 w 126"/>
                  <a:gd name="T23" fmla="*/ 0 h 343"/>
                  <a:gd name="T24" fmla="*/ 1 w 126"/>
                  <a:gd name="T25" fmla="*/ 0 h 343"/>
                  <a:gd name="T26" fmla="*/ 1 w 126"/>
                  <a:gd name="T27" fmla="*/ 0 h 343"/>
                  <a:gd name="T28" fmla="*/ 1 w 126"/>
                  <a:gd name="T29" fmla="*/ 0 h 343"/>
                  <a:gd name="T30" fmla="*/ 1 w 126"/>
                  <a:gd name="T31" fmla="*/ 0 h 343"/>
                  <a:gd name="T32" fmla="*/ 1 w 126"/>
                  <a:gd name="T33" fmla="*/ 0 h 343"/>
                  <a:gd name="T34" fmla="*/ 1 w 126"/>
                  <a:gd name="T35" fmla="*/ 0 h 343"/>
                  <a:gd name="T36" fmla="*/ 1 w 126"/>
                  <a:gd name="T37" fmla="*/ 0 h 343"/>
                  <a:gd name="T38" fmla="*/ 1 w 126"/>
                  <a:gd name="T39" fmla="*/ 0 h 343"/>
                  <a:gd name="T40" fmla="*/ 1 w 126"/>
                  <a:gd name="T41" fmla="*/ 0 h 343"/>
                  <a:gd name="T42" fmla="*/ 1 w 126"/>
                  <a:gd name="T43" fmla="*/ 0 h 343"/>
                  <a:gd name="T44" fmla="*/ 1 w 126"/>
                  <a:gd name="T45" fmla="*/ 0 h 343"/>
                  <a:gd name="T46" fmla="*/ 1 w 126"/>
                  <a:gd name="T47" fmla="*/ 0 h 343"/>
                  <a:gd name="T48" fmla="*/ 1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4" name="Freeform 57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0 w 332"/>
                  <a:gd name="T1" fmla="*/ 1 h 160"/>
                  <a:gd name="T2" fmla="*/ 0 w 332"/>
                  <a:gd name="T3" fmla="*/ 1 h 160"/>
                  <a:gd name="T4" fmla="*/ 0 w 332"/>
                  <a:gd name="T5" fmla="*/ 1 h 160"/>
                  <a:gd name="T6" fmla="*/ 0 w 332"/>
                  <a:gd name="T7" fmla="*/ 1 h 160"/>
                  <a:gd name="T8" fmla="*/ 0 w 332"/>
                  <a:gd name="T9" fmla="*/ 1 h 160"/>
                  <a:gd name="T10" fmla="*/ 0 w 332"/>
                  <a:gd name="T11" fmla="*/ 1 h 160"/>
                  <a:gd name="T12" fmla="*/ 0 w 332"/>
                  <a:gd name="T13" fmla="*/ 1 h 160"/>
                  <a:gd name="T14" fmla="*/ 0 w 332"/>
                  <a:gd name="T15" fmla="*/ 1 h 160"/>
                  <a:gd name="T16" fmla="*/ 0 w 332"/>
                  <a:gd name="T17" fmla="*/ 1 h 160"/>
                  <a:gd name="T18" fmla="*/ 0 w 332"/>
                  <a:gd name="T19" fmla="*/ 1 h 160"/>
                  <a:gd name="T20" fmla="*/ 0 w 332"/>
                  <a:gd name="T21" fmla="*/ 1 h 160"/>
                  <a:gd name="T22" fmla="*/ 0 w 332"/>
                  <a:gd name="T23" fmla="*/ 1 h 160"/>
                  <a:gd name="T24" fmla="*/ 0 w 332"/>
                  <a:gd name="T25" fmla="*/ 0 h 160"/>
                  <a:gd name="T26" fmla="*/ 0 w 332"/>
                  <a:gd name="T27" fmla="*/ 0 h 160"/>
                  <a:gd name="T28" fmla="*/ 0 w 332"/>
                  <a:gd name="T29" fmla="*/ 1 h 160"/>
                  <a:gd name="T30" fmla="*/ 0 w 332"/>
                  <a:gd name="T31" fmla="*/ 1 h 160"/>
                  <a:gd name="T32" fmla="*/ 0 w 332"/>
                  <a:gd name="T33" fmla="*/ 1 h 160"/>
                  <a:gd name="T34" fmla="*/ 0 w 332"/>
                  <a:gd name="T35" fmla="*/ 1 h 160"/>
                  <a:gd name="T36" fmla="*/ 0 w 332"/>
                  <a:gd name="T37" fmla="*/ 1 h 160"/>
                  <a:gd name="T38" fmla="*/ 0 w 332"/>
                  <a:gd name="T39" fmla="*/ 1 h 160"/>
                  <a:gd name="T40" fmla="*/ 0 w 332"/>
                  <a:gd name="T41" fmla="*/ 1 h 160"/>
                  <a:gd name="T42" fmla="*/ 0 w 332"/>
                  <a:gd name="T43" fmla="*/ 1 h 160"/>
                  <a:gd name="T44" fmla="*/ 0 w 332"/>
                  <a:gd name="T45" fmla="*/ 1 h 160"/>
                  <a:gd name="T46" fmla="*/ 0 w 332"/>
                  <a:gd name="T47" fmla="*/ 1 h 160"/>
                  <a:gd name="T48" fmla="*/ 0 w 332"/>
                  <a:gd name="T49" fmla="*/ 1 h 160"/>
                  <a:gd name="T50" fmla="*/ 0 w 332"/>
                  <a:gd name="T51" fmla="*/ 1 h 160"/>
                  <a:gd name="T52" fmla="*/ 0 w 332"/>
                  <a:gd name="T53" fmla="*/ 1 h 160"/>
                  <a:gd name="T54" fmla="*/ 0 w 332"/>
                  <a:gd name="T55" fmla="*/ 1 h 160"/>
                  <a:gd name="T56" fmla="*/ 0 w 332"/>
                  <a:gd name="T57" fmla="*/ 1 h 160"/>
                  <a:gd name="T58" fmla="*/ 0 w 332"/>
                  <a:gd name="T59" fmla="*/ 1 h 160"/>
                  <a:gd name="T60" fmla="*/ 0 w 332"/>
                  <a:gd name="T61" fmla="*/ 1 h 160"/>
                  <a:gd name="T62" fmla="*/ 0 w 332"/>
                  <a:gd name="T63" fmla="*/ 1 h 160"/>
                  <a:gd name="T64" fmla="*/ 0 w 332"/>
                  <a:gd name="T65" fmla="*/ 1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" name="Freeform 58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0 w 373"/>
                  <a:gd name="T1" fmla="*/ 1 h 1340"/>
                  <a:gd name="T2" fmla="*/ 0 w 373"/>
                  <a:gd name="T3" fmla="*/ 1 h 1340"/>
                  <a:gd name="T4" fmla="*/ 0 w 373"/>
                  <a:gd name="T5" fmla="*/ 1 h 1340"/>
                  <a:gd name="T6" fmla="*/ 0 w 373"/>
                  <a:gd name="T7" fmla="*/ 1 h 1340"/>
                  <a:gd name="T8" fmla="*/ 0 w 373"/>
                  <a:gd name="T9" fmla="*/ 1 h 1340"/>
                  <a:gd name="T10" fmla="*/ 0 w 373"/>
                  <a:gd name="T11" fmla="*/ 1 h 1340"/>
                  <a:gd name="T12" fmla="*/ 0 w 373"/>
                  <a:gd name="T13" fmla="*/ 1 h 1340"/>
                  <a:gd name="T14" fmla="*/ 0 w 373"/>
                  <a:gd name="T15" fmla="*/ 1 h 1340"/>
                  <a:gd name="T16" fmla="*/ 0 w 373"/>
                  <a:gd name="T17" fmla="*/ 1 h 1340"/>
                  <a:gd name="T18" fmla="*/ 0 w 373"/>
                  <a:gd name="T19" fmla="*/ 1 h 1340"/>
                  <a:gd name="T20" fmla="*/ 0 w 373"/>
                  <a:gd name="T21" fmla="*/ 1 h 1340"/>
                  <a:gd name="T22" fmla="*/ 0 w 373"/>
                  <a:gd name="T23" fmla="*/ 1 h 1340"/>
                  <a:gd name="T24" fmla="*/ 0 w 373"/>
                  <a:gd name="T25" fmla="*/ 1 h 1340"/>
                  <a:gd name="T26" fmla="*/ 0 w 373"/>
                  <a:gd name="T27" fmla="*/ 1 h 1340"/>
                  <a:gd name="T28" fmla="*/ 0 w 373"/>
                  <a:gd name="T29" fmla="*/ 1 h 1340"/>
                  <a:gd name="T30" fmla="*/ 0 w 373"/>
                  <a:gd name="T31" fmla="*/ 1 h 1340"/>
                  <a:gd name="T32" fmla="*/ 0 w 373"/>
                  <a:gd name="T33" fmla="*/ 1 h 1340"/>
                  <a:gd name="T34" fmla="*/ 0 w 373"/>
                  <a:gd name="T35" fmla="*/ 1 h 1340"/>
                  <a:gd name="T36" fmla="*/ 0 w 373"/>
                  <a:gd name="T37" fmla="*/ 1 h 1340"/>
                  <a:gd name="T38" fmla="*/ 0 w 373"/>
                  <a:gd name="T39" fmla="*/ 1 h 1340"/>
                  <a:gd name="T40" fmla="*/ 0 w 373"/>
                  <a:gd name="T41" fmla="*/ 1 h 1340"/>
                  <a:gd name="T42" fmla="*/ 0 w 373"/>
                  <a:gd name="T43" fmla="*/ 1 h 1340"/>
                  <a:gd name="T44" fmla="*/ 0 w 373"/>
                  <a:gd name="T45" fmla="*/ 1 h 1340"/>
                  <a:gd name="T46" fmla="*/ 0 w 373"/>
                  <a:gd name="T47" fmla="*/ 1 h 1340"/>
                  <a:gd name="T48" fmla="*/ 0 w 373"/>
                  <a:gd name="T49" fmla="*/ 1 h 1340"/>
                  <a:gd name="T50" fmla="*/ 0 w 373"/>
                  <a:gd name="T51" fmla="*/ 1 h 1340"/>
                  <a:gd name="T52" fmla="*/ 0 w 373"/>
                  <a:gd name="T53" fmla="*/ 1 h 1340"/>
                  <a:gd name="T54" fmla="*/ 0 w 373"/>
                  <a:gd name="T55" fmla="*/ 1 h 1340"/>
                  <a:gd name="T56" fmla="*/ 0 w 373"/>
                  <a:gd name="T57" fmla="*/ 1 h 1340"/>
                  <a:gd name="T58" fmla="*/ 0 w 373"/>
                  <a:gd name="T59" fmla="*/ 1 h 1340"/>
                  <a:gd name="T60" fmla="*/ 0 w 373"/>
                  <a:gd name="T61" fmla="*/ 1 h 1340"/>
                  <a:gd name="T62" fmla="*/ 0 w 373"/>
                  <a:gd name="T63" fmla="*/ 1 h 1340"/>
                  <a:gd name="T64" fmla="*/ 0 w 373"/>
                  <a:gd name="T65" fmla="*/ 1 h 1340"/>
                  <a:gd name="T66" fmla="*/ 0 w 373"/>
                  <a:gd name="T67" fmla="*/ 1 h 1340"/>
                  <a:gd name="T68" fmla="*/ 0 w 373"/>
                  <a:gd name="T69" fmla="*/ 1 h 1340"/>
                  <a:gd name="T70" fmla="*/ 0 w 373"/>
                  <a:gd name="T71" fmla="*/ 1 h 1340"/>
                  <a:gd name="T72" fmla="*/ 0 w 373"/>
                  <a:gd name="T73" fmla="*/ 1 h 1340"/>
                  <a:gd name="T74" fmla="*/ 0 w 373"/>
                  <a:gd name="T75" fmla="*/ 1 h 1340"/>
                  <a:gd name="T76" fmla="*/ 0 w 373"/>
                  <a:gd name="T77" fmla="*/ 1 h 1340"/>
                  <a:gd name="T78" fmla="*/ 0 w 373"/>
                  <a:gd name="T79" fmla="*/ 1 h 1340"/>
                  <a:gd name="T80" fmla="*/ 0 w 373"/>
                  <a:gd name="T81" fmla="*/ 1 h 1340"/>
                  <a:gd name="T82" fmla="*/ 0 w 373"/>
                  <a:gd name="T83" fmla="*/ 1 h 1340"/>
                  <a:gd name="T84" fmla="*/ 0 w 373"/>
                  <a:gd name="T85" fmla="*/ 1 h 1340"/>
                  <a:gd name="T86" fmla="*/ 0 w 373"/>
                  <a:gd name="T87" fmla="*/ 1 h 1340"/>
                  <a:gd name="T88" fmla="*/ 0 w 373"/>
                  <a:gd name="T89" fmla="*/ 1 h 1340"/>
                  <a:gd name="T90" fmla="*/ 0 w 373"/>
                  <a:gd name="T91" fmla="*/ 1 h 1340"/>
                  <a:gd name="T92" fmla="*/ 0 w 373"/>
                  <a:gd name="T93" fmla="*/ 1 h 1340"/>
                  <a:gd name="T94" fmla="*/ 0 w 373"/>
                  <a:gd name="T95" fmla="*/ 1 h 1340"/>
                  <a:gd name="T96" fmla="*/ 0 w 373"/>
                  <a:gd name="T97" fmla="*/ 1 h 1340"/>
                  <a:gd name="T98" fmla="*/ 0 w 373"/>
                  <a:gd name="T99" fmla="*/ 1 h 1340"/>
                  <a:gd name="T100" fmla="*/ 0 w 373"/>
                  <a:gd name="T101" fmla="*/ 1 h 1340"/>
                  <a:gd name="T102" fmla="*/ 0 w 373"/>
                  <a:gd name="T103" fmla="*/ 1 h 1340"/>
                  <a:gd name="T104" fmla="*/ 0 w 373"/>
                  <a:gd name="T105" fmla="*/ 1 h 1340"/>
                  <a:gd name="T106" fmla="*/ 0 w 373"/>
                  <a:gd name="T107" fmla="*/ 1 h 1340"/>
                  <a:gd name="T108" fmla="*/ 0 w 373"/>
                  <a:gd name="T109" fmla="*/ 1 h 1340"/>
                  <a:gd name="T110" fmla="*/ 0 w 373"/>
                  <a:gd name="T111" fmla="*/ 1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6" name="Freeform 59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1 w 110"/>
                  <a:gd name="T1" fmla="*/ 1 h 123"/>
                  <a:gd name="T2" fmla="*/ 1 w 110"/>
                  <a:gd name="T3" fmla="*/ 1 h 123"/>
                  <a:gd name="T4" fmla="*/ 1 w 110"/>
                  <a:gd name="T5" fmla="*/ 1 h 123"/>
                  <a:gd name="T6" fmla="*/ 1 w 110"/>
                  <a:gd name="T7" fmla="*/ 1 h 123"/>
                  <a:gd name="T8" fmla="*/ 1 w 110"/>
                  <a:gd name="T9" fmla="*/ 1 h 123"/>
                  <a:gd name="T10" fmla="*/ 1 w 110"/>
                  <a:gd name="T11" fmla="*/ 1 h 123"/>
                  <a:gd name="T12" fmla="*/ 1 w 110"/>
                  <a:gd name="T13" fmla="*/ 1 h 123"/>
                  <a:gd name="T14" fmla="*/ 1 w 110"/>
                  <a:gd name="T15" fmla="*/ 1 h 123"/>
                  <a:gd name="T16" fmla="*/ 1 w 110"/>
                  <a:gd name="T17" fmla="*/ 1 h 123"/>
                  <a:gd name="T18" fmla="*/ 1 w 110"/>
                  <a:gd name="T19" fmla="*/ 1 h 123"/>
                  <a:gd name="T20" fmla="*/ 1 w 110"/>
                  <a:gd name="T21" fmla="*/ 1 h 123"/>
                  <a:gd name="T22" fmla="*/ 1 w 110"/>
                  <a:gd name="T23" fmla="*/ 1 h 123"/>
                  <a:gd name="T24" fmla="*/ 1 w 110"/>
                  <a:gd name="T25" fmla="*/ 0 h 123"/>
                  <a:gd name="T26" fmla="*/ 1 w 110"/>
                  <a:gd name="T27" fmla="*/ 1 h 123"/>
                  <a:gd name="T28" fmla="*/ 1 w 110"/>
                  <a:gd name="T29" fmla="*/ 1 h 123"/>
                  <a:gd name="T30" fmla="*/ 1 w 110"/>
                  <a:gd name="T31" fmla="*/ 1 h 123"/>
                  <a:gd name="T32" fmla="*/ 1 w 110"/>
                  <a:gd name="T33" fmla="*/ 1 h 123"/>
                  <a:gd name="T34" fmla="*/ 1 w 110"/>
                  <a:gd name="T35" fmla="*/ 1 h 123"/>
                  <a:gd name="T36" fmla="*/ 1 w 110"/>
                  <a:gd name="T37" fmla="*/ 1 h 123"/>
                  <a:gd name="T38" fmla="*/ 1 w 110"/>
                  <a:gd name="T39" fmla="*/ 1 h 123"/>
                  <a:gd name="T40" fmla="*/ 1 w 110"/>
                  <a:gd name="T41" fmla="*/ 1 h 123"/>
                  <a:gd name="T42" fmla="*/ 1 w 110"/>
                  <a:gd name="T43" fmla="*/ 1 h 123"/>
                  <a:gd name="T44" fmla="*/ 1 w 110"/>
                  <a:gd name="T45" fmla="*/ 1 h 123"/>
                  <a:gd name="T46" fmla="*/ 1 w 110"/>
                  <a:gd name="T47" fmla="*/ 1 h 123"/>
                  <a:gd name="T48" fmla="*/ 1 w 110"/>
                  <a:gd name="T49" fmla="*/ 1 h 123"/>
                  <a:gd name="T50" fmla="*/ 1 w 110"/>
                  <a:gd name="T51" fmla="*/ 1 h 123"/>
                  <a:gd name="T52" fmla="*/ 0 w 110"/>
                  <a:gd name="T53" fmla="*/ 1 h 123"/>
                  <a:gd name="T54" fmla="*/ 0 w 110"/>
                  <a:gd name="T55" fmla="*/ 1 h 123"/>
                  <a:gd name="T56" fmla="*/ 1 w 110"/>
                  <a:gd name="T57" fmla="*/ 1 h 123"/>
                  <a:gd name="T58" fmla="*/ 1 w 110"/>
                  <a:gd name="T59" fmla="*/ 1 h 123"/>
                  <a:gd name="T60" fmla="*/ 1 w 110"/>
                  <a:gd name="T61" fmla="*/ 1 h 123"/>
                  <a:gd name="T62" fmla="*/ 1 w 110"/>
                  <a:gd name="T63" fmla="*/ 1 h 123"/>
                  <a:gd name="T64" fmla="*/ 1 w 110"/>
                  <a:gd name="T65" fmla="*/ 1 h 123"/>
                  <a:gd name="T66" fmla="*/ 1 w 110"/>
                  <a:gd name="T67" fmla="*/ 1 h 123"/>
                  <a:gd name="T68" fmla="*/ 1 w 110"/>
                  <a:gd name="T69" fmla="*/ 1 h 123"/>
                  <a:gd name="T70" fmla="*/ 1 w 110"/>
                  <a:gd name="T71" fmla="*/ 1 h 123"/>
                  <a:gd name="T72" fmla="*/ 1 w 110"/>
                  <a:gd name="T73" fmla="*/ 1 h 123"/>
                  <a:gd name="T74" fmla="*/ 1 w 110"/>
                  <a:gd name="T75" fmla="*/ 1 h 123"/>
                  <a:gd name="T76" fmla="*/ 1 w 110"/>
                  <a:gd name="T77" fmla="*/ 1 h 123"/>
                  <a:gd name="T78" fmla="*/ 1 w 110"/>
                  <a:gd name="T79" fmla="*/ 1 h 123"/>
                  <a:gd name="T80" fmla="*/ 1 w 110"/>
                  <a:gd name="T81" fmla="*/ 1 h 123"/>
                  <a:gd name="T82" fmla="*/ 1 w 110"/>
                  <a:gd name="T83" fmla="*/ 1 h 123"/>
                  <a:gd name="T84" fmla="*/ 1 w 110"/>
                  <a:gd name="T85" fmla="*/ 1 h 123"/>
                  <a:gd name="T86" fmla="*/ 1 w 110"/>
                  <a:gd name="T87" fmla="*/ 1 h 123"/>
                  <a:gd name="T88" fmla="*/ 1 w 110"/>
                  <a:gd name="T89" fmla="*/ 1 h 123"/>
                  <a:gd name="T90" fmla="*/ 1 w 110"/>
                  <a:gd name="T91" fmla="*/ 1 h 123"/>
                  <a:gd name="T92" fmla="*/ 1 w 110"/>
                  <a:gd name="T93" fmla="*/ 1 h 123"/>
                  <a:gd name="T94" fmla="*/ 1 w 110"/>
                  <a:gd name="T95" fmla="*/ 1 h 123"/>
                  <a:gd name="T96" fmla="*/ 1 w 110"/>
                  <a:gd name="T97" fmla="*/ 1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7" name="Freeform 60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 w 31"/>
                  <a:gd name="T1" fmla="*/ 0 h 33"/>
                  <a:gd name="T2" fmla="*/ 1 w 31"/>
                  <a:gd name="T3" fmla="*/ 0 h 33"/>
                  <a:gd name="T4" fmla="*/ 1 w 31"/>
                  <a:gd name="T5" fmla="*/ 0 h 33"/>
                  <a:gd name="T6" fmla="*/ 1 w 31"/>
                  <a:gd name="T7" fmla="*/ 0 h 33"/>
                  <a:gd name="T8" fmla="*/ 0 w 31"/>
                  <a:gd name="T9" fmla="*/ 0 h 33"/>
                  <a:gd name="T10" fmla="*/ 1 w 31"/>
                  <a:gd name="T11" fmla="*/ 0 h 33"/>
                  <a:gd name="T12" fmla="*/ 1 w 31"/>
                  <a:gd name="T13" fmla="*/ 0 h 33"/>
                  <a:gd name="T14" fmla="*/ 1 w 31"/>
                  <a:gd name="T15" fmla="*/ 0 h 33"/>
                  <a:gd name="T16" fmla="*/ 1 w 31"/>
                  <a:gd name="T17" fmla="*/ 0 h 33"/>
                  <a:gd name="T18" fmla="*/ 1 w 31"/>
                  <a:gd name="T19" fmla="*/ 0 h 33"/>
                  <a:gd name="T20" fmla="*/ 1 w 31"/>
                  <a:gd name="T21" fmla="*/ 0 h 33"/>
                  <a:gd name="T22" fmla="*/ 1 w 31"/>
                  <a:gd name="T23" fmla="*/ 0 h 33"/>
                  <a:gd name="T24" fmla="*/ 1 w 31"/>
                  <a:gd name="T25" fmla="*/ 0 h 33"/>
                  <a:gd name="T26" fmla="*/ 1 w 31"/>
                  <a:gd name="T27" fmla="*/ 0 h 33"/>
                  <a:gd name="T28" fmla="*/ 1 w 31"/>
                  <a:gd name="T29" fmla="*/ 0 h 33"/>
                  <a:gd name="T30" fmla="*/ 1 w 31"/>
                  <a:gd name="T31" fmla="*/ 0 h 33"/>
                  <a:gd name="T32" fmla="*/ 1 w 31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8" name="Freeform 61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 w 111"/>
                  <a:gd name="T1" fmla="*/ 1 h 122"/>
                  <a:gd name="T2" fmla="*/ 1 w 111"/>
                  <a:gd name="T3" fmla="*/ 1 h 122"/>
                  <a:gd name="T4" fmla="*/ 1 w 111"/>
                  <a:gd name="T5" fmla="*/ 1 h 122"/>
                  <a:gd name="T6" fmla="*/ 1 w 111"/>
                  <a:gd name="T7" fmla="*/ 1 h 122"/>
                  <a:gd name="T8" fmla="*/ 1 w 111"/>
                  <a:gd name="T9" fmla="*/ 1 h 122"/>
                  <a:gd name="T10" fmla="*/ 1 w 111"/>
                  <a:gd name="T11" fmla="*/ 1 h 122"/>
                  <a:gd name="T12" fmla="*/ 1 w 111"/>
                  <a:gd name="T13" fmla="*/ 1 h 122"/>
                  <a:gd name="T14" fmla="*/ 1 w 111"/>
                  <a:gd name="T15" fmla="*/ 1 h 122"/>
                  <a:gd name="T16" fmla="*/ 1 w 111"/>
                  <a:gd name="T17" fmla="*/ 1 h 122"/>
                  <a:gd name="T18" fmla="*/ 1 w 111"/>
                  <a:gd name="T19" fmla="*/ 1 h 122"/>
                  <a:gd name="T20" fmla="*/ 1 w 111"/>
                  <a:gd name="T21" fmla="*/ 1 h 122"/>
                  <a:gd name="T22" fmla="*/ 1 w 111"/>
                  <a:gd name="T23" fmla="*/ 1 h 122"/>
                  <a:gd name="T24" fmla="*/ 1 w 111"/>
                  <a:gd name="T25" fmla="*/ 0 h 122"/>
                  <a:gd name="T26" fmla="*/ 1 w 111"/>
                  <a:gd name="T27" fmla="*/ 1 h 122"/>
                  <a:gd name="T28" fmla="*/ 1 w 111"/>
                  <a:gd name="T29" fmla="*/ 1 h 122"/>
                  <a:gd name="T30" fmla="*/ 1 w 111"/>
                  <a:gd name="T31" fmla="*/ 1 h 122"/>
                  <a:gd name="T32" fmla="*/ 1 w 111"/>
                  <a:gd name="T33" fmla="*/ 1 h 122"/>
                  <a:gd name="T34" fmla="*/ 1 w 111"/>
                  <a:gd name="T35" fmla="*/ 1 h 122"/>
                  <a:gd name="T36" fmla="*/ 1 w 111"/>
                  <a:gd name="T37" fmla="*/ 1 h 122"/>
                  <a:gd name="T38" fmla="*/ 1 w 111"/>
                  <a:gd name="T39" fmla="*/ 1 h 122"/>
                  <a:gd name="T40" fmla="*/ 1 w 111"/>
                  <a:gd name="T41" fmla="*/ 1 h 122"/>
                  <a:gd name="T42" fmla="*/ 1 w 111"/>
                  <a:gd name="T43" fmla="*/ 1 h 122"/>
                  <a:gd name="T44" fmla="*/ 1 w 111"/>
                  <a:gd name="T45" fmla="*/ 1 h 122"/>
                  <a:gd name="T46" fmla="*/ 1 w 111"/>
                  <a:gd name="T47" fmla="*/ 1 h 122"/>
                  <a:gd name="T48" fmla="*/ 1 w 111"/>
                  <a:gd name="T49" fmla="*/ 1 h 122"/>
                  <a:gd name="T50" fmla="*/ 1 w 111"/>
                  <a:gd name="T51" fmla="*/ 1 h 122"/>
                  <a:gd name="T52" fmla="*/ 1 w 111"/>
                  <a:gd name="T53" fmla="*/ 1 h 122"/>
                  <a:gd name="T54" fmla="*/ 0 w 111"/>
                  <a:gd name="T55" fmla="*/ 1 h 122"/>
                  <a:gd name="T56" fmla="*/ 1 w 111"/>
                  <a:gd name="T57" fmla="*/ 1 h 122"/>
                  <a:gd name="T58" fmla="*/ 1 w 111"/>
                  <a:gd name="T59" fmla="*/ 1 h 122"/>
                  <a:gd name="T60" fmla="*/ 1 w 111"/>
                  <a:gd name="T61" fmla="*/ 1 h 122"/>
                  <a:gd name="T62" fmla="*/ 1 w 111"/>
                  <a:gd name="T63" fmla="*/ 1 h 122"/>
                  <a:gd name="T64" fmla="*/ 1 w 111"/>
                  <a:gd name="T65" fmla="*/ 1 h 122"/>
                  <a:gd name="T66" fmla="*/ 1 w 111"/>
                  <a:gd name="T67" fmla="*/ 1 h 122"/>
                  <a:gd name="T68" fmla="*/ 1 w 111"/>
                  <a:gd name="T69" fmla="*/ 1 h 122"/>
                  <a:gd name="T70" fmla="*/ 1 w 111"/>
                  <a:gd name="T71" fmla="*/ 1 h 122"/>
                  <a:gd name="T72" fmla="*/ 1 w 111"/>
                  <a:gd name="T73" fmla="*/ 1 h 122"/>
                  <a:gd name="T74" fmla="*/ 1 w 111"/>
                  <a:gd name="T75" fmla="*/ 1 h 122"/>
                  <a:gd name="T76" fmla="*/ 1 w 111"/>
                  <a:gd name="T77" fmla="*/ 1 h 122"/>
                  <a:gd name="T78" fmla="*/ 1 w 111"/>
                  <a:gd name="T79" fmla="*/ 1 h 122"/>
                  <a:gd name="T80" fmla="*/ 1 w 111"/>
                  <a:gd name="T81" fmla="*/ 1 h 122"/>
                  <a:gd name="T82" fmla="*/ 1 w 111"/>
                  <a:gd name="T83" fmla="*/ 1 h 122"/>
                  <a:gd name="T84" fmla="*/ 1 w 111"/>
                  <a:gd name="T85" fmla="*/ 1 h 122"/>
                  <a:gd name="T86" fmla="*/ 1 w 111"/>
                  <a:gd name="T87" fmla="*/ 1 h 122"/>
                  <a:gd name="T88" fmla="*/ 1 w 111"/>
                  <a:gd name="T89" fmla="*/ 1 h 122"/>
                  <a:gd name="T90" fmla="*/ 1 w 111"/>
                  <a:gd name="T91" fmla="*/ 1 h 122"/>
                  <a:gd name="T92" fmla="*/ 1 w 111"/>
                  <a:gd name="T93" fmla="*/ 1 h 122"/>
                  <a:gd name="T94" fmla="*/ 1 w 111"/>
                  <a:gd name="T95" fmla="*/ 1 h 122"/>
                  <a:gd name="T96" fmla="*/ 1 w 111"/>
                  <a:gd name="T97" fmla="*/ 1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9" name="Freeform 62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0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0" name="Freeform 63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 w 136"/>
                  <a:gd name="T1" fmla="*/ 0 h 149"/>
                  <a:gd name="T2" fmla="*/ 1 w 136"/>
                  <a:gd name="T3" fmla="*/ 0 h 149"/>
                  <a:gd name="T4" fmla="*/ 1 w 136"/>
                  <a:gd name="T5" fmla="*/ 0 h 149"/>
                  <a:gd name="T6" fmla="*/ 1 w 136"/>
                  <a:gd name="T7" fmla="*/ 0 h 149"/>
                  <a:gd name="T8" fmla="*/ 1 w 136"/>
                  <a:gd name="T9" fmla="*/ 0 h 149"/>
                  <a:gd name="T10" fmla="*/ 1 w 136"/>
                  <a:gd name="T11" fmla="*/ 0 h 149"/>
                  <a:gd name="T12" fmla="*/ 1 w 136"/>
                  <a:gd name="T13" fmla="*/ 0 h 149"/>
                  <a:gd name="T14" fmla="*/ 1 w 136"/>
                  <a:gd name="T15" fmla="*/ 0 h 149"/>
                  <a:gd name="T16" fmla="*/ 1 w 136"/>
                  <a:gd name="T17" fmla="*/ 0 h 149"/>
                  <a:gd name="T18" fmla="*/ 1 w 136"/>
                  <a:gd name="T19" fmla="*/ 0 h 149"/>
                  <a:gd name="T20" fmla="*/ 1 w 136"/>
                  <a:gd name="T21" fmla="*/ 0 h 149"/>
                  <a:gd name="T22" fmla="*/ 1 w 136"/>
                  <a:gd name="T23" fmla="*/ 0 h 149"/>
                  <a:gd name="T24" fmla="*/ 1 w 136"/>
                  <a:gd name="T25" fmla="*/ 0 h 149"/>
                  <a:gd name="T26" fmla="*/ 1 w 136"/>
                  <a:gd name="T27" fmla="*/ 0 h 149"/>
                  <a:gd name="T28" fmla="*/ 0 w 136"/>
                  <a:gd name="T29" fmla="*/ 0 h 149"/>
                  <a:gd name="T30" fmla="*/ 1 w 136"/>
                  <a:gd name="T31" fmla="*/ 0 h 149"/>
                  <a:gd name="T32" fmla="*/ 1 w 136"/>
                  <a:gd name="T33" fmla="*/ 0 h 149"/>
                  <a:gd name="T34" fmla="*/ 0 w 136"/>
                  <a:gd name="T35" fmla="*/ 0 h 149"/>
                  <a:gd name="T36" fmla="*/ 1 w 136"/>
                  <a:gd name="T37" fmla="*/ 0 h 149"/>
                  <a:gd name="T38" fmla="*/ 1 w 136"/>
                  <a:gd name="T39" fmla="*/ 0 h 149"/>
                  <a:gd name="T40" fmla="*/ 1 w 136"/>
                  <a:gd name="T41" fmla="*/ 0 h 149"/>
                  <a:gd name="T42" fmla="*/ 1 w 136"/>
                  <a:gd name="T43" fmla="*/ 0 h 149"/>
                  <a:gd name="T44" fmla="*/ 1 w 136"/>
                  <a:gd name="T45" fmla="*/ 0 h 149"/>
                  <a:gd name="T46" fmla="*/ 1 w 136"/>
                  <a:gd name="T47" fmla="*/ 0 h 149"/>
                  <a:gd name="T48" fmla="*/ 1 w 136"/>
                  <a:gd name="T49" fmla="*/ 0 h 149"/>
                  <a:gd name="T50" fmla="*/ 1 w 136"/>
                  <a:gd name="T51" fmla="*/ 0 h 149"/>
                  <a:gd name="T52" fmla="*/ 1 w 136"/>
                  <a:gd name="T53" fmla="*/ 0 h 149"/>
                  <a:gd name="T54" fmla="*/ 1 w 136"/>
                  <a:gd name="T55" fmla="*/ 0 h 149"/>
                  <a:gd name="T56" fmla="*/ 1 w 136"/>
                  <a:gd name="T57" fmla="*/ 0 h 149"/>
                  <a:gd name="T58" fmla="*/ 1 w 136"/>
                  <a:gd name="T59" fmla="*/ 0 h 149"/>
                  <a:gd name="T60" fmla="*/ 1 w 136"/>
                  <a:gd name="T61" fmla="*/ 0 h 149"/>
                  <a:gd name="T62" fmla="*/ 1 w 136"/>
                  <a:gd name="T63" fmla="*/ 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1" name="Freeform 64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0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1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2" name="Freeform 65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0 h 181"/>
                  <a:gd name="T2" fmla="*/ 0 w 129"/>
                  <a:gd name="T3" fmla="*/ 0 h 181"/>
                  <a:gd name="T4" fmla="*/ 0 w 129"/>
                  <a:gd name="T5" fmla="*/ 0 h 181"/>
                  <a:gd name="T6" fmla="*/ 0 w 129"/>
                  <a:gd name="T7" fmla="*/ 0 h 181"/>
                  <a:gd name="T8" fmla="*/ 0 w 129"/>
                  <a:gd name="T9" fmla="*/ 0 h 181"/>
                  <a:gd name="T10" fmla="*/ 0 w 129"/>
                  <a:gd name="T11" fmla="*/ 0 h 181"/>
                  <a:gd name="T12" fmla="*/ 0 w 129"/>
                  <a:gd name="T13" fmla="*/ 0 h 181"/>
                  <a:gd name="T14" fmla="*/ 0 w 129"/>
                  <a:gd name="T15" fmla="*/ 0 h 181"/>
                  <a:gd name="T16" fmla="*/ 0 w 129"/>
                  <a:gd name="T17" fmla="*/ 0 h 181"/>
                  <a:gd name="T18" fmla="*/ 0 w 129"/>
                  <a:gd name="T19" fmla="*/ 0 h 181"/>
                  <a:gd name="T20" fmla="*/ 0 w 129"/>
                  <a:gd name="T21" fmla="*/ 0 h 181"/>
                  <a:gd name="T22" fmla="*/ 0 w 129"/>
                  <a:gd name="T23" fmla="*/ 0 h 181"/>
                  <a:gd name="T24" fmla="*/ 0 w 129"/>
                  <a:gd name="T25" fmla="*/ 0 h 181"/>
                  <a:gd name="T26" fmla="*/ 0 w 129"/>
                  <a:gd name="T27" fmla="*/ 0 h 181"/>
                  <a:gd name="T28" fmla="*/ 0 w 129"/>
                  <a:gd name="T29" fmla="*/ 0 h 181"/>
                  <a:gd name="T30" fmla="*/ 0 w 129"/>
                  <a:gd name="T31" fmla="*/ 0 h 181"/>
                  <a:gd name="T32" fmla="*/ 0 w 129"/>
                  <a:gd name="T33" fmla="*/ 0 h 181"/>
                  <a:gd name="T34" fmla="*/ 0 w 129"/>
                  <a:gd name="T35" fmla="*/ 0 h 181"/>
                  <a:gd name="T36" fmla="*/ 0 w 129"/>
                  <a:gd name="T37" fmla="*/ 0 h 181"/>
                  <a:gd name="T38" fmla="*/ 0 w 129"/>
                  <a:gd name="T39" fmla="*/ 0 h 181"/>
                  <a:gd name="T40" fmla="*/ 0 w 129"/>
                  <a:gd name="T41" fmla="*/ 0 h 181"/>
                  <a:gd name="T42" fmla="*/ 0 w 129"/>
                  <a:gd name="T43" fmla="*/ 0 h 181"/>
                  <a:gd name="T44" fmla="*/ 0 w 129"/>
                  <a:gd name="T45" fmla="*/ 0 h 181"/>
                  <a:gd name="T46" fmla="*/ 0 w 129"/>
                  <a:gd name="T47" fmla="*/ 0 h 181"/>
                  <a:gd name="T48" fmla="*/ 0 w 129"/>
                  <a:gd name="T49" fmla="*/ 0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3" name="Freeform 66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1 w 90"/>
                  <a:gd name="T1" fmla="*/ 1 h 206"/>
                  <a:gd name="T2" fmla="*/ 1 w 90"/>
                  <a:gd name="T3" fmla="*/ 1 h 206"/>
                  <a:gd name="T4" fmla="*/ 1 w 90"/>
                  <a:gd name="T5" fmla="*/ 1 h 206"/>
                  <a:gd name="T6" fmla="*/ 1 w 90"/>
                  <a:gd name="T7" fmla="*/ 1 h 206"/>
                  <a:gd name="T8" fmla="*/ 1 w 90"/>
                  <a:gd name="T9" fmla="*/ 1 h 206"/>
                  <a:gd name="T10" fmla="*/ 1 w 90"/>
                  <a:gd name="T11" fmla="*/ 1 h 206"/>
                  <a:gd name="T12" fmla="*/ 1 w 90"/>
                  <a:gd name="T13" fmla="*/ 1 h 206"/>
                  <a:gd name="T14" fmla="*/ 1 w 90"/>
                  <a:gd name="T15" fmla="*/ 1 h 206"/>
                  <a:gd name="T16" fmla="*/ 1 w 90"/>
                  <a:gd name="T17" fmla="*/ 1 h 206"/>
                  <a:gd name="T18" fmla="*/ 1 w 90"/>
                  <a:gd name="T19" fmla="*/ 0 h 206"/>
                  <a:gd name="T20" fmla="*/ 1 w 90"/>
                  <a:gd name="T21" fmla="*/ 1 h 206"/>
                  <a:gd name="T22" fmla="*/ 1 w 90"/>
                  <a:gd name="T23" fmla="*/ 1 h 206"/>
                  <a:gd name="T24" fmla="*/ 1 w 90"/>
                  <a:gd name="T25" fmla="*/ 1 h 206"/>
                  <a:gd name="T26" fmla="*/ 0 w 90"/>
                  <a:gd name="T27" fmla="*/ 1 h 206"/>
                  <a:gd name="T28" fmla="*/ 1 w 90"/>
                  <a:gd name="T29" fmla="*/ 1 h 206"/>
                  <a:gd name="T30" fmla="*/ 1 w 90"/>
                  <a:gd name="T31" fmla="*/ 1 h 206"/>
                  <a:gd name="T32" fmla="*/ 1 w 90"/>
                  <a:gd name="T33" fmla="*/ 1 h 206"/>
                  <a:gd name="T34" fmla="*/ 1 w 90"/>
                  <a:gd name="T35" fmla="*/ 1 h 206"/>
                  <a:gd name="T36" fmla="*/ 1 w 90"/>
                  <a:gd name="T37" fmla="*/ 1 h 206"/>
                  <a:gd name="T38" fmla="*/ 1 w 90"/>
                  <a:gd name="T39" fmla="*/ 1 h 206"/>
                  <a:gd name="T40" fmla="*/ 1 w 90"/>
                  <a:gd name="T41" fmla="*/ 1 h 206"/>
                  <a:gd name="T42" fmla="*/ 1 w 90"/>
                  <a:gd name="T43" fmla="*/ 1 h 206"/>
                  <a:gd name="T44" fmla="*/ 1 w 90"/>
                  <a:gd name="T45" fmla="*/ 1 h 206"/>
                  <a:gd name="T46" fmla="*/ 1 w 90"/>
                  <a:gd name="T47" fmla="*/ 1 h 206"/>
                  <a:gd name="T48" fmla="*/ 1 w 90"/>
                  <a:gd name="T49" fmla="*/ 1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4" name="Freeform 67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1 h 99"/>
                  <a:gd name="T2" fmla="*/ 0 w 201"/>
                  <a:gd name="T3" fmla="*/ 1 h 99"/>
                  <a:gd name="T4" fmla="*/ 0 w 201"/>
                  <a:gd name="T5" fmla="*/ 1 h 99"/>
                  <a:gd name="T6" fmla="*/ 0 w 201"/>
                  <a:gd name="T7" fmla="*/ 1 h 99"/>
                  <a:gd name="T8" fmla="*/ 0 w 201"/>
                  <a:gd name="T9" fmla="*/ 1 h 99"/>
                  <a:gd name="T10" fmla="*/ 0 w 201"/>
                  <a:gd name="T11" fmla="*/ 1 h 99"/>
                  <a:gd name="T12" fmla="*/ 0 w 201"/>
                  <a:gd name="T13" fmla="*/ 1 h 99"/>
                  <a:gd name="T14" fmla="*/ 0 w 201"/>
                  <a:gd name="T15" fmla="*/ 1 h 99"/>
                  <a:gd name="T16" fmla="*/ 0 w 201"/>
                  <a:gd name="T17" fmla="*/ 1 h 99"/>
                  <a:gd name="T18" fmla="*/ 0 w 201"/>
                  <a:gd name="T19" fmla="*/ 1 h 99"/>
                  <a:gd name="T20" fmla="*/ 0 w 201"/>
                  <a:gd name="T21" fmla="*/ 1 h 99"/>
                  <a:gd name="T22" fmla="*/ 0 w 201"/>
                  <a:gd name="T23" fmla="*/ 1 h 99"/>
                  <a:gd name="T24" fmla="*/ 0 w 201"/>
                  <a:gd name="T25" fmla="*/ 1 h 99"/>
                  <a:gd name="T26" fmla="*/ 0 w 201"/>
                  <a:gd name="T27" fmla="*/ 1 h 99"/>
                  <a:gd name="T28" fmla="*/ 0 w 201"/>
                  <a:gd name="T29" fmla="*/ 1 h 99"/>
                  <a:gd name="T30" fmla="*/ 0 w 201"/>
                  <a:gd name="T31" fmla="*/ 1 h 99"/>
                  <a:gd name="T32" fmla="*/ 0 w 201"/>
                  <a:gd name="T33" fmla="*/ 1 h 99"/>
                  <a:gd name="T34" fmla="*/ 0 w 201"/>
                  <a:gd name="T35" fmla="*/ 1 h 99"/>
                  <a:gd name="T36" fmla="*/ 0 w 201"/>
                  <a:gd name="T37" fmla="*/ 1 h 99"/>
                  <a:gd name="T38" fmla="*/ 0 w 201"/>
                  <a:gd name="T39" fmla="*/ 1 h 99"/>
                  <a:gd name="T40" fmla="*/ 0 w 201"/>
                  <a:gd name="T41" fmla="*/ 0 h 99"/>
                  <a:gd name="T42" fmla="*/ 0 w 201"/>
                  <a:gd name="T43" fmla="*/ 1 h 99"/>
                  <a:gd name="T44" fmla="*/ 0 w 201"/>
                  <a:gd name="T45" fmla="*/ 1 h 99"/>
                  <a:gd name="T46" fmla="*/ 0 w 201"/>
                  <a:gd name="T47" fmla="*/ 1 h 99"/>
                  <a:gd name="T48" fmla="*/ 0 w 201"/>
                  <a:gd name="T49" fmla="*/ 1 h 99"/>
                  <a:gd name="T50" fmla="*/ 0 w 201"/>
                  <a:gd name="T51" fmla="*/ 1 h 99"/>
                  <a:gd name="T52" fmla="*/ 0 w 201"/>
                  <a:gd name="T53" fmla="*/ 1 h 99"/>
                  <a:gd name="T54" fmla="*/ 0 w 201"/>
                  <a:gd name="T55" fmla="*/ 1 h 99"/>
                  <a:gd name="T56" fmla="*/ 0 w 201"/>
                  <a:gd name="T57" fmla="*/ 1 h 99"/>
                  <a:gd name="T58" fmla="*/ 0 w 201"/>
                  <a:gd name="T59" fmla="*/ 1 h 99"/>
                  <a:gd name="T60" fmla="*/ 0 w 201"/>
                  <a:gd name="T61" fmla="*/ 1 h 99"/>
                  <a:gd name="T62" fmla="*/ 0 w 201"/>
                  <a:gd name="T63" fmla="*/ 1 h 99"/>
                  <a:gd name="T64" fmla="*/ 0 w 201"/>
                  <a:gd name="T65" fmla="*/ 1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5" name="Freeform 68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 w 198"/>
                  <a:gd name="T3" fmla="*/ 1 h 100"/>
                  <a:gd name="T4" fmla="*/ 1 w 198"/>
                  <a:gd name="T5" fmla="*/ 1 h 100"/>
                  <a:gd name="T6" fmla="*/ 1 w 198"/>
                  <a:gd name="T7" fmla="*/ 1 h 100"/>
                  <a:gd name="T8" fmla="*/ 1 w 198"/>
                  <a:gd name="T9" fmla="*/ 1 h 100"/>
                  <a:gd name="T10" fmla="*/ 1 w 198"/>
                  <a:gd name="T11" fmla="*/ 1 h 100"/>
                  <a:gd name="T12" fmla="*/ 1 w 198"/>
                  <a:gd name="T13" fmla="*/ 1 h 100"/>
                  <a:gd name="T14" fmla="*/ 1 w 198"/>
                  <a:gd name="T15" fmla="*/ 1 h 100"/>
                  <a:gd name="T16" fmla="*/ 1 w 198"/>
                  <a:gd name="T17" fmla="*/ 1 h 100"/>
                  <a:gd name="T18" fmla="*/ 1 w 198"/>
                  <a:gd name="T19" fmla="*/ 1 h 100"/>
                  <a:gd name="T20" fmla="*/ 1 w 198"/>
                  <a:gd name="T21" fmla="*/ 1 h 100"/>
                  <a:gd name="T22" fmla="*/ 1 w 198"/>
                  <a:gd name="T23" fmla="*/ 1 h 100"/>
                  <a:gd name="T24" fmla="*/ 1 w 198"/>
                  <a:gd name="T25" fmla="*/ 1 h 100"/>
                  <a:gd name="T26" fmla="*/ 1 w 198"/>
                  <a:gd name="T27" fmla="*/ 1 h 100"/>
                  <a:gd name="T28" fmla="*/ 1 w 198"/>
                  <a:gd name="T29" fmla="*/ 1 h 100"/>
                  <a:gd name="T30" fmla="*/ 1 w 198"/>
                  <a:gd name="T31" fmla="*/ 1 h 100"/>
                  <a:gd name="T32" fmla="*/ 1 w 198"/>
                  <a:gd name="T33" fmla="*/ 1 h 100"/>
                  <a:gd name="T34" fmla="*/ 1 w 198"/>
                  <a:gd name="T35" fmla="*/ 1 h 100"/>
                  <a:gd name="T36" fmla="*/ 1 w 198"/>
                  <a:gd name="T37" fmla="*/ 1 h 100"/>
                  <a:gd name="T38" fmla="*/ 1 w 198"/>
                  <a:gd name="T39" fmla="*/ 1 h 100"/>
                  <a:gd name="T40" fmla="*/ 1 w 198"/>
                  <a:gd name="T41" fmla="*/ 1 h 100"/>
                  <a:gd name="T42" fmla="*/ 1 w 198"/>
                  <a:gd name="T43" fmla="*/ 1 h 100"/>
                  <a:gd name="T44" fmla="*/ 1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6" name="Freeform 69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1 h 174"/>
                  <a:gd name="T4" fmla="*/ 1 w 136"/>
                  <a:gd name="T5" fmla="*/ 1 h 174"/>
                  <a:gd name="T6" fmla="*/ 1 w 136"/>
                  <a:gd name="T7" fmla="*/ 1 h 174"/>
                  <a:gd name="T8" fmla="*/ 1 w 136"/>
                  <a:gd name="T9" fmla="*/ 1 h 174"/>
                  <a:gd name="T10" fmla="*/ 1 w 136"/>
                  <a:gd name="T11" fmla="*/ 1 h 174"/>
                  <a:gd name="T12" fmla="*/ 1 w 136"/>
                  <a:gd name="T13" fmla="*/ 1 h 174"/>
                  <a:gd name="T14" fmla="*/ 1 w 136"/>
                  <a:gd name="T15" fmla="*/ 1 h 174"/>
                  <a:gd name="T16" fmla="*/ 1 w 136"/>
                  <a:gd name="T17" fmla="*/ 1 h 174"/>
                  <a:gd name="T18" fmla="*/ 1 w 136"/>
                  <a:gd name="T19" fmla="*/ 1 h 174"/>
                  <a:gd name="T20" fmla="*/ 1 w 136"/>
                  <a:gd name="T21" fmla="*/ 1 h 174"/>
                  <a:gd name="T22" fmla="*/ 1 w 136"/>
                  <a:gd name="T23" fmla="*/ 1 h 174"/>
                  <a:gd name="T24" fmla="*/ 1 w 136"/>
                  <a:gd name="T25" fmla="*/ 1 h 174"/>
                  <a:gd name="T26" fmla="*/ 1 w 136"/>
                  <a:gd name="T27" fmla="*/ 1 h 174"/>
                  <a:gd name="T28" fmla="*/ 1 w 136"/>
                  <a:gd name="T29" fmla="*/ 1 h 174"/>
                  <a:gd name="T30" fmla="*/ 1 w 136"/>
                  <a:gd name="T31" fmla="*/ 1 h 174"/>
                  <a:gd name="T32" fmla="*/ 1 w 136"/>
                  <a:gd name="T33" fmla="*/ 1 h 174"/>
                  <a:gd name="T34" fmla="*/ 1 w 136"/>
                  <a:gd name="T35" fmla="*/ 1 h 174"/>
                  <a:gd name="T36" fmla="*/ 1 w 136"/>
                  <a:gd name="T37" fmla="*/ 1 h 174"/>
                  <a:gd name="T38" fmla="*/ 1 w 136"/>
                  <a:gd name="T39" fmla="*/ 1 h 174"/>
                  <a:gd name="T40" fmla="*/ 1 w 136"/>
                  <a:gd name="T41" fmla="*/ 1 h 174"/>
                  <a:gd name="T42" fmla="*/ 1 w 136"/>
                  <a:gd name="T43" fmla="*/ 1 h 174"/>
                  <a:gd name="T44" fmla="*/ 1 w 136"/>
                  <a:gd name="T45" fmla="*/ 1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7" name="Freeform 70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0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0 h 163"/>
                  <a:gd name="T8" fmla="*/ 0 w 469"/>
                  <a:gd name="T9" fmla="*/ 0 h 163"/>
                  <a:gd name="T10" fmla="*/ 0 w 469"/>
                  <a:gd name="T11" fmla="*/ 0 h 163"/>
                  <a:gd name="T12" fmla="*/ 0 w 469"/>
                  <a:gd name="T13" fmla="*/ 0 h 163"/>
                  <a:gd name="T14" fmla="*/ 0 w 469"/>
                  <a:gd name="T15" fmla="*/ 0 h 163"/>
                  <a:gd name="T16" fmla="*/ 0 w 469"/>
                  <a:gd name="T17" fmla="*/ 0 h 163"/>
                  <a:gd name="T18" fmla="*/ 0 w 469"/>
                  <a:gd name="T19" fmla="*/ 0 h 163"/>
                  <a:gd name="T20" fmla="*/ 0 w 469"/>
                  <a:gd name="T21" fmla="*/ 0 h 163"/>
                  <a:gd name="T22" fmla="*/ 0 w 469"/>
                  <a:gd name="T23" fmla="*/ 0 h 163"/>
                  <a:gd name="T24" fmla="*/ 0 w 469"/>
                  <a:gd name="T25" fmla="*/ 0 h 163"/>
                  <a:gd name="T26" fmla="*/ 0 w 469"/>
                  <a:gd name="T27" fmla="*/ 0 h 163"/>
                  <a:gd name="T28" fmla="*/ 0 w 469"/>
                  <a:gd name="T29" fmla="*/ 0 h 163"/>
                  <a:gd name="T30" fmla="*/ 0 w 469"/>
                  <a:gd name="T31" fmla="*/ 0 h 163"/>
                  <a:gd name="T32" fmla="*/ 0 w 469"/>
                  <a:gd name="T33" fmla="*/ 0 h 163"/>
                  <a:gd name="T34" fmla="*/ 0 w 469"/>
                  <a:gd name="T35" fmla="*/ 0 h 163"/>
                  <a:gd name="T36" fmla="*/ 0 w 469"/>
                  <a:gd name="T37" fmla="*/ 0 h 163"/>
                  <a:gd name="T38" fmla="*/ 0 w 469"/>
                  <a:gd name="T39" fmla="*/ 0 h 163"/>
                  <a:gd name="T40" fmla="*/ 0 w 469"/>
                  <a:gd name="T41" fmla="*/ 0 h 163"/>
                  <a:gd name="T42" fmla="*/ 0 w 469"/>
                  <a:gd name="T43" fmla="*/ 0 h 163"/>
                  <a:gd name="T44" fmla="*/ 0 w 469"/>
                  <a:gd name="T45" fmla="*/ 0 h 163"/>
                  <a:gd name="T46" fmla="*/ 0 w 469"/>
                  <a:gd name="T47" fmla="*/ 0 h 163"/>
                  <a:gd name="T48" fmla="*/ 0 w 469"/>
                  <a:gd name="T49" fmla="*/ 0 h 163"/>
                  <a:gd name="T50" fmla="*/ 0 w 469"/>
                  <a:gd name="T51" fmla="*/ 0 h 163"/>
                  <a:gd name="T52" fmla="*/ 0 w 469"/>
                  <a:gd name="T53" fmla="*/ 0 h 163"/>
                  <a:gd name="T54" fmla="*/ 0 w 469"/>
                  <a:gd name="T55" fmla="*/ 0 h 163"/>
                  <a:gd name="T56" fmla="*/ 0 w 469"/>
                  <a:gd name="T57" fmla="*/ 0 h 163"/>
                  <a:gd name="T58" fmla="*/ 0 w 469"/>
                  <a:gd name="T59" fmla="*/ 0 h 163"/>
                  <a:gd name="T60" fmla="*/ 0 w 469"/>
                  <a:gd name="T61" fmla="*/ 0 h 163"/>
                  <a:gd name="T62" fmla="*/ 0 w 469"/>
                  <a:gd name="T63" fmla="*/ 0 h 163"/>
                  <a:gd name="T64" fmla="*/ 0 w 469"/>
                  <a:gd name="T65" fmla="*/ 0 h 163"/>
                  <a:gd name="T66" fmla="*/ 0 w 469"/>
                  <a:gd name="T67" fmla="*/ 0 h 163"/>
                  <a:gd name="T68" fmla="*/ 0 w 469"/>
                  <a:gd name="T69" fmla="*/ 0 h 163"/>
                  <a:gd name="T70" fmla="*/ 0 w 469"/>
                  <a:gd name="T71" fmla="*/ 0 h 163"/>
                  <a:gd name="T72" fmla="*/ 0 w 469"/>
                  <a:gd name="T73" fmla="*/ 0 h 163"/>
                  <a:gd name="T74" fmla="*/ 0 w 469"/>
                  <a:gd name="T75" fmla="*/ 0 h 163"/>
                  <a:gd name="T76" fmla="*/ 0 w 469"/>
                  <a:gd name="T77" fmla="*/ 0 h 163"/>
                  <a:gd name="T78" fmla="*/ 0 w 469"/>
                  <a:gd name="T79" fmla="*/ 0 h 163"/>
                  <a:gd name="T80" fmla="*/ 0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8" name="Freeform 71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1 w 142"/>
                  <a:gd name="T1" fmla="*/ 1 h 145"/>
                  <a:gd name="T2" fmla="*/ 1 w 142"/>
                  <a:gd name="T3" fmla="*/ 1 h 145"/>
                  <a:gd name="T4" fmla="*/ 1 w 142"/>
                  <a:gd name="T5" fmla="*/ 1 h 145"/>
                  <a:gd name="T6" fmla="*/ 1 w 142"/>
                  <a:gd name="T7" fmla="*/ 1 h 145"/>
                  <a:gd name="T8" fmla="*/ 1 w 142"/>
                  <a:gd name="T9" fmla="*/ 1 h 145"/>
                  <a:gd name="T10" fmla="*/ 1 w 142"/>
                  <a:gd name="T11" fmla="*/ 1 h 145"/>
                  <a:gd name="T12" fmla="*/ 1 w 142"/>
                  <a:gd name="T13" fmla="*/ 1 h 145"/>
                  <a:gd name="T14" fmla="*/ 1 w 142"/>
                  <a:gd name="T15" fmla="*/ 1 h 145"/>
                  <a:gd name="T16" fmla="*/ 0 w 142"/>
                  <a:gd name="T17" fmla="*/ 1 h 145"/>
                  <a:gd name="T18" fmla="*/ 1 w 142"/>
                  <a:gd name="T19" fmla="*/ 1 h 145"/>
                  <a:gd name="T20" fmla="*/ 1 w 142"/>
                  <a:gd name="T21" fmla="*/ 1 h 145"/>
                  <a:gd name="T22" fmla="*/ 1 w 142"/>
                  <a:gd name="T23" fmla="*/ 1 h 145"/>
                  <a:gd name="T24" fmla="*/ 1 w 142"/>
                  <a:gd name="T25" fmla="*/ 1 h 145"/>
                  <a:gd name="T26" fmla="*/ 1 w 142"/>
                  <a:gd name="T27" fmla="*/ 1 h 145"/>
                  <a:gd name="T28" fmla="*/ 1 w 142"/>
                  <a:gd name="T29" fmla="*/ 1 h 145"/>
                  <a:gd name="T30" fmla="*/ 1 w 142"/>
                  <a:gd name="T31" fmla="*/ 1 h 145"/>
                  <a:gd name="T32" fmla="*/ 1 w 142"/>
                  <a:gd name="T33" fmla="*/ 1 h 145"/>
                  <a:gd name="T34" fmla="*/ 1 w 142"/>
                  <a:gd name="T35" fmla="*/ 0 h 145"/>
                  <a:gd name="T36" fmla="*/ 1 w 142"/>
                  <a:gd name="T37" fmla="*/ 1 h 145"/>
                  <a:gd name="T38" fmla="*/ 1 w 142"/>
                  <a:gd name="T39" fmla="*/ 1 h 145"/>
                  <a:gd name="T40" fmla="*/ 1 w 142"/>
                  <a:gd name="T41" fmla="*/ 1 h 145"/>
                  <a:gd name="T42" fmla="*/ 1 w 142"/>
                  <a:gd name="T43" fmla="*/ 1 h 145"/>
                  <a:gd name="T44" fmla="*/ 1 w 142"/>
                  <a:gd name="T45" fmla="*/ 1 h 145"/>
                  <a:gd name="T46" fmla="*/ 1 w 142"/>
                  <a:gd name="T47" fmla="*/ 1 h 145"/>
                  <a:gd name="T48" fmla="*/ 1 w 142"/>
                  <a:gd name="T49" fmla="*/ 1 h 145"/>
                  <a:gd name="T50" fmla="*/ 1 w 142"/>
                  <a:gd name="T51" fmla="*/ 1 h 145"/>
                  <a:gd name="T52" fmla="*/ 1 w 142"/>
                  <a:gd name="T53" fmla="*/ 1 h 145"/>
                  <a:gd name="T54" fmla="*/ 1 w 142"/>
                  <a:gd name="T55" fmla="*/ 1 h 145"/>
                  <a:gd name="T56" fmla="*/ 1 w 142"/>
                  <a:gd name="T57" fmla="*/ 1 h 145"/>
                  <a:gd name="T58" fmla="*/ 1 w 142"/>
                  <a:gd name="T59" fmla="*/ 1 h 145"/>
                  <a:gd name="T60" fmla="*/ 1 w 142"/>
                  <a:gd name="T61" fmla="*/ 1 h 145"/>
                  <a:gd name="T62" fmla="*/ 1 w 142"/>
                  <a:gd name="T63" fmla="*/ 1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9" name="Freeform 72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1 w 40"/>
                  <a:gd name="T1" fmla="*/ 1 h 39"/>
                  <a:gd name="T2" fmla="*/ 1 w 40"/>
                  <a:gd name="T3" fmla="*/ 1 h 39"/>
                  <a:gd name="T4" fmla="*/ 1 w 40"/>
                  <a:gd name="T5" fmla="*/ 1 h 39"/>
                  <a:gd name="T6" fmla="*/ 1 w 40"/>
                  <a:gd name="T7" fmla="*/ 0 h 39"/>
                  <a:gd name="T8" fmla="*/ 1 w 40"/>
                  <a:gd name="T9" fmla="*/ 1 h 39"/>
                  <a:gd name="T10" fmla="*/ 1 w 40"/>
                  <a:gd name="T11" fmla="*/ 1 h 39"/>
                  <a:gd name="T12" fmla="*/ 1 w 40"/>
                  <a:gd name="T13" fmla="*/ 1 h 39"/>
                  <a:gd name="T14" fmla="*/ 0 w 40"/>
                  <a:gd name="T15" fmla="*/ 1 h 39"/>
                  <a:gd name="T16" fmla="*/ 1 w 40"/>
                  <a:gd name="T17" fmla="*/ 1 h 39"/>
                  <a:gd name="T18" fmla="*/ 1 w 40"/>
                  <a:gd name="T19" fmla="*/ 1 h 39"/>
                  <a:gd name="T20" fmla="*/ 1 w 40"/>
                  <a:gd name="T21" fmla="*/ 1 h 39"/>
                  <a:gd name="T22" fmla="*/ 1 w 40"/>
                  <a:gd name="T23" fmla="*/ 1 h 39"/>
                  <a:gd name="T24" fmla="*/ 1 w 40"/>
                  <a:gd name="T25" fmla="*/ 1 h 39"/>
                  <a:gd name="T26" fmla="*/ 1 w 40"/>
                  <a:gd name="T27" fmla="*/ 1 h 39"/>
                  <a:gd name="T28" fmla="*/ 1 w 40"/>
                  <a:gd name="T29" fmla="*/ 1 h 39"/>
                  <a:gd name="T30" fmla="*/ 1 w 40"/>
                  <a:gd name="T31" fmla="*/ 1 h 39"/>
                  <a:gd name="T32" fmla="*/ 1 w 40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0" name="Freeform 73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1 w 52"/>
                  <a:gd name="T1" fmla="*/ 1 h 50"/>
                  <a:gd name="T2" fmla="*/ 1 w 52"/>
                  <a:gd name="T3" fmla="*/ 1 h 50"/>
                  <a:gd name="T4" fmla="*/ 1 w 52"/>
                  <a:gd name="T5" fmla="*/ 1 h 50"/>
                  <a:gd name="T6" fmla="*/ 1 w 52"/>
                  <a:gd name="T7" fmla="*/ 1 h 50"/>
                  <a:gd name="T8" fmla="*/ 1 w 52"/>
                  <a:gd name="T9" fmla="*/ 1 h 50"/>
                  <a:gd name="T10" fmla="*/ 1 w 52"/>
                  <a:gd name="T11" fmla="*/ 1 h 50"/>
                  <a:gd name="T12" fmla="*/ 1 w 52"/>
                  <a:gd name="T13" fmla="*/ 1 h 50"/>
                  <a:gd name="T14" fmla="*/ 1 w 52"/>
                  <a:gd name="T15" fmla="*/ 1 h 50"/>
                  <a:gd name="T16" fmla="*/ 1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1 h 50"/>
                  <a:gd name="T26" fmla="*/ 1 w 52"/>
                  <a:gd name="T27" fmla="*/ 1 h 50"/>
                  <a:gd name="T28" fmla="*/ 1 w 52"/>
                  <a:gd name="T29" fmla="*/ 1 h 50"/>
                  <a:gd name="T30" fmla="*/ 1 w 52"/>
                  <a:gd name="T31" fmla="*/ 1 h 50"/>
                  <a:gd name="T32" fmla="*/ 1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1" name="Freeform 74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0 w 113"/>
                  <a:gd name="T1" fmla="*/ 1 h 156"/>
                  <a:gd name="T2" fmla="*/ 0 w 113"/>
                  <a:gd name="T3" fmla="*/ 1 h 156"/>
                  <a:gd name="T4" fmla="*/ 0 w 113"/>
                  <a:gd name="T5" fmla="*/ 1 h 156"/>
                  <a:gd name="T6" fmla="*/ 0 w 113"/>
                  <a:gd name="T7" fmla="*/ 1 h 156"/>
                  <a:gd name="T8" fmla="*/ 0 w 113"/>
                  <a:gd name="T9" fmla="*/ 1 h 156"/>
                  <a:gd name="T10" fmla="*/ 0 w 113"/>
                  <a:gd name="T11" fmla="*/ 1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0 w 113"/>
                  <a:gd name="T21" fmla="*/ 1 h 156"/>
                  <a:gd name="T22" fmla="*/ 0 w 113"/>
                  <a:gd name="T23" fmla="*/ 1 h 156"/>
                  <a:gd name="T24" fmla="*/ 0 w 113"/>
                  <a:gd name="T25" fmla="*/ 1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1 h 156"/>
                  <a:gd name="T34" fmla="*/ 0 w 113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2" name="Freeform 7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0 w 113"/>
                  <a:gd name="T1" fmla="*/ 1 h 156"/>
                  <a:gd name="T2" fmla="*/ 0 w 113"/>
                  <a:gd name="T3" fmla="*/ 1 h 156"/>
                  <a:gd name="T4" fmla="*/ 0 w 113"/>
                  <a:gd name="T5" fmla="*/ 1 h 156"/>
                  <a:gd name="T6" fmla="*/ 0 w 113"/>
                  <a:gd name="T7" fmla="*/ 1 h 156"/>
                  <a:gd name="T8" fmla="*/ 0 w 113"/>
                  <a:gd name="T9" fmla="*/ 1 h 156"/>
                  <a:gd name="T10" fmla="*/ 0 w 113"/>
                  <a:gd name="T11" fmla="*/ 1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0 w 113"/>
                  <a:gd name="T21" fmla="*/ 1 h 156"/>
                  <a:gd name="T22" fmla="*/ 0 w 113"/>
                  <a:gd name="T23" fmla="*/ 1 h 156"/>
                  <a:gd name="T24" fmla="*/ 0 w 113"/>
                  <a:gd name="T25" fmla="*/ 1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1 h 156"/>
                  <a:gd name="T34" fmla="*/ 0 w 113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3" name="Freeform 76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 w 152"/>
                  <a:gd name="T1" fmla="*/ 0 h 123"/>
                  <a:gd name="T2" fmla="*/ 0 w 152"/>
                  <a:gd name="T3" fmla="*/ 0 h 123"/>
                  <a:gd name="T4" fmla="*/ 1 w 152"/>
                  <a:gd name="T5" fmla="*/ 0 h 123"/>
                  <a:gd name="T6" fmla="*/ 1 w 152"/>
                  <a:gd name="T7" fmla="*/ 0 h 123"/>
                  <a:gd name="T8" fmla="*/ 1 w 152"/>
                  <a:gd name="T9" fmla="*/ 0 h 123"/>
                  <a:gd name="T10" fmla="*/ 1 w 152"/>
                  <a:gd name="T11" fmla="*/ 0 h 123"/>
                  <a:gd name="T12" fmla="*/ 1 w 152"/>
                  <a:gd name="T13" fmla="*/ 0 h 123"/>
                  <a:gd name="T14" fmla="*/ 1 w 152"/>
                  <a:gd name="T15" fmla="*/ 0 h 123"/>
                  <a:gd name="T16" fmla="*/ 1 w 152"/>
                  <a:gd name="T17" fmla="*/ 0 h 123"/>
                  <a:gd name="T18" fmla="*/ 1 w 152"/>
                  <a:gd name="T19" fmla="*/ 0 h 123"/>
                  <a:gd name="T20" fmla="*/ 1 w 152"/>
                  <a:gd name="T21" fmla="*/ 0 h 123"/>
                  <a:gd name="T22" fmla="*/ 1 w 152"/>
                  <a:gd name="T23" fmla="*/ 0 h 123"/>
                  <a:gd name="T24" fmla="*/ 1 w 152"/>
                  <a:gd name="T25" fmla="*/ 0 h 123"/>
                  <a:gd name="T26" fmla="*/ 1 w 152"/>
                  <a:gd name="T27" fmla="*/ 0 h 123"/>
                  <a:gd name="T28" fmla="*/ 1 w 152"/>
                  <a:gd name="T29" fmla="*/ 0 h 123"/>
                  <a:gd name="T30" fmla="*/ 1 w 152"/>
                  <a:gd name="T31" fmla="*/ 0 h 123"/>
                  <a:gd name="T32" fmla="*/ 1 w 152"/>
                  <a:gd name="T33" fmla="*/ 0 h 123"/>
                  <a:gd name="T34" fmla="*/ 1 w 152"/>
                  <a:gd name="T35" fmla="*/ 0 h 123"/>
                  <a:gd name="T36" fmla="*/ 1 w 152"/>
                  <a:gd name="T37" fmla="*/ 0 h 123"/>
                  <a:gd name="T38" fmla="*/ 1 w 152"/>
                  <a:gd name="T39" fmla="*/ 0 h 123"/>
                  <a:gd name="T40" fmla="*/ 1 w 152"/>
                  <a:gd name="T41" fmla="*/ 0 h 123"/>
                  <a:gd name="T42" fmla="*/ 1 w 152"/>
                  <a:gd name="T43" fmla="*/ 0 h 123"/>
                  <a:gd name="T44" fmla="*/ 1 w 152"/>
                  <a:gd name="T45" fmla="*/ 0 h 123"/>
                  <a:gd name="T46" fmla="*/ 1 w 152"/>
                  <a:gd name="T47" fmla="*/ 0 h 123"/>
                  <a:gd name="T48" fmla="*/ 1 w 152"/>
                  <a:gd name="T49" fmla="*/ 0 h 123"/>
                  <a:gd name="T50" fmla="*/ 1 w 152"/>
                  <a:gd name="T51" fmla="*/ 0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4" name="Freeform 77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1 h 122"/>
                  <a:gd name="T2" fmla="*/ 0 w 153"/>
                  <a:gd name="T3" fmla="*/ 1 h 122"/>
                  <a:gd name="T4" fmla="*/ 0 w 153"/>
                  <a:gd name="T5" fmla="*/ 1 h 122"/>
                  <a:gd name="T6" fmla="*/ 0 w 153"/>
                  <a:gd name="T7" fmla="*/ 1 h 122"/>
                  <a:gd name="T8" fmla="*/ 0 w 153"/>
                  <a:gd name="T9" fmla="*/ 0 h 122"/>
                  <a:gd name="T10" fmla="*/ 0 w 153"/>
                  <a:gd name="T11" fmla="*/ 0 h 122"/>
                  <a:gd name="T12" fmla="*/ 0 w 153"/>
                  <a:gd name="T13" fmla="*/ 1 h 122"/>
                  <a:gd name="T14" fmla="*/ 0 w 153"/>
                  <a:gd name="T15" fmla="*/ 1 h 122"/>
                  <a:gd name="T16" fmla="*/ 0 w 153"/>
                  <a:gd name="T17" fmla="*/ 1 h 122"/>
                  <a:gd name="T18" fmla="*/ 0 w 153"/>
                  <a:gd name="T19" fmla="*/ 1 h 122"/>
                  <a:gd name="T20" fmla="*/ 0 w 153"/>
                  <a:gd name="T21" fmla="*/ 1 h 122"/>
                  <a:gd name="T22" fmla="*/ 0 w 153"/>
                  <a:gd name="T23" fmla="*/ 1 h 122"/>
                  <a:gd name="T24" fmla="*/ 0 w 153"/>
                  <a:gd name="T25" fmla="*/ 1 h 122"/>
                  <a:gd name="T26" fmla="*/ 0 w 153"/>
                  <a:gd name="T27" fmla="*/ 1 h 122"/>
                  <a:gd name="T28" fmla="*/ 0 w 153"/>
                  <a:gd name="T29" fmla="*/ 1 h 122"/>
                  <a:gd name="T30" fmla="*/ 0 w 153"/>
                  <a:gd name="T31" fmla="*/ 1 h 122"/>
                  <a:gd name="T32" fmla="*/ 0 w 153"/>
                  <a:gd name="T33" fmla="*/ 1 h 122"/>
                  <a:gd name="T34" fmla="*/ 0 w 153"/>
                  <a:gd name="T35" fmla="*/ 1 h 122"/>
                  <a:gd name="T36" fmla="*/ 0 w 153"/>
                  <a:gd name="T37" fmla="*/ 1 h 122"/>
                  <a:gd name="T38" fmla="*/ 0 w 153"/>
                  <a:gd name="T39" fmla="*/ 1 h 122"/>
                  <a:gd name="T40" fmla="*/ 0 w 153"/>
                  <a:gd name="T41" fmla="*/ 1 h 122"/>
                  <a:gd name="T42" fmla="*/ 0 w 153"/>
                  <a:gd name="T43" fmla="*/ 1 h 122"/>
                  <a:gd name="T44" fmla="*/ 0 w 153"/>
                  <a:gd name="T45" fmla="*/ 1 h 122"/>
                  <a:gd name="T46" fmla="*/ 0 w 153"/>
                  <a:gd name="T47" fmla="*/ 1 h 122"/>
                  <a:gd name="T48" fmla="*/ 0 w 153"/>
                  <a:gd name="T49" fmla="*/ 1 h 122"/>
                  <a:gd name="T50" fmla="*/ 0 w 153"/>
                  <a:gd name="T51" fmla="*/ 1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5" name="Freeform 78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0 w 112"/>
                  <a:gd name="T1" fmla="*/ 0 h 156"/>
                  <a:gd name="T2" fmla="*/ 0 w 112"/>
                  <a:gd name="T3" fmla="*/ 0 h 156"/>
                  <a:gd name="T4" fmla="*/ 0 w 112"/>
                  <a:gd name="T5" fmla="*/ 1 h 156"/>
                  <a:gd name="T6" fmla="*/ 0 w 112"/>
                  <a:gd name="T7" fmla="*/ 1 h 156"/>
                  <a:gd name="T8" fmla="*/ 0 w 112"/>
                  <a:gd name="T9" fmla="*/ 1 h 156"/>
                  <a:gd name="T10" fmla="*/ 0 w 112"/>
                  <a:gd name="T11" fmla="*/ 1 h 156"/>
                  <a:gd name="T12" fmla="*/ 0 w 112"/>
                  <a:gd name="T13" fmla="*/ 1 h 156"/>
                  <a:gd name="T14" fmla="*/ 0 w 112"/>
                  <a:gd name="T15" fmla="*/ 1 h 156"/>
                  <a:gd name="T16" fmla="*/ 0 w 112"/>
                  <a:gd name="T17" fmla="*/ 1 h 156"/>
                  <a:gd name="T18" fmla="*/ 0 w 112"/>
                  <a:gd name="T19" fmla="*/ 1 h 156"/>
                  <a:gd name="T20" fmla="*/ 0 w 112"/>
                  <a:gd name="T21" fmla="*/ 1 h 156"/>
                  <a:gd name="T22" fmla="*/ 0 w 112"/>
                  <a:gd name="T23" fmla="*/ 1 h 156"/>
                  <a:gd name="T24" fmla="*/ 0 w 112"/>
                  <a:gd name="T25" fmla="*/ 1 h 156"/>
                  <a:gd name="T26" fmla="*/ 0 w 112"/>
                  <a:gd name="T27" fmla="*/ 1 h 156"/>
                  <a:gd name="T28" fmla="*/ 0 w 112"/>
                  <a:gd name="T29" fmla="*/ 1 h 156"/>
                  <a:gd name="T30" fmla="*/ 0 w 112"/>
                  <a:gd name="T31" fmla="*/ 1 h 156"/>
                  <a:gd name="T32" fmla="*/ 0 w 112"/>
                  <a:gd name="T33" fmla="*/ 1 h 156"/>
                  <a:gd name="T34" fmla="*/ 0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6" name="Freeform 79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0 w 151"/>
                  <a:gd name="T1" fmla="*/ 1 h 123"/>
                  <a:gd name="T2" fmla="*/ 0 w 151"/>
                  <a:gd name="T3" fmla="*/ 1 h 123"/>
                  <a:gd name="T4" fmla="*/ 0 w 151"/>
                  <a:gd name="T5" fmla="*/ 1 h 123"/>
                  <a:gd name="T6" fmla="*/ 0 w 151"/>
                  <a:gd name="T7" fmla="*/ 1 h 123"/>
                  <a:gd name="T8" fmla="*/ 0 w 151"/>
                  <a:gd name="T9" fmla="*/ 1 h 123"/>
                  <a:gd name="T10" fmla="*/ 0 w 151"/>
                  <a:gd name="T11" fmla="*/ 1 h 123"/>
                  <a:gd name="T12" fmla="*/ 0 w 151"/>
                  <a:gd name="T13" fmla="*/ 1 h 123"/>
                  <a:gd name="T14" fmla="*/ 0 w 151"/>
                  <a:gd name="T15" fmla="*/ 1 h 123"/>
                  <a:gd name="T16" fmla="*/ 0 w 151"/>
                  <a:gd name="T17" fmla="*/ 1 h 123"/>
                  <a:gd name="T18" fmla="*/ 0 w 151"/>
                  <a:gd name="T19" fmla="*/ 1 h 123"/>
                  <a:gd name="T20" fmla="*/ 0 w 151"/>
                  <a:gd name="T21" fmla="*/ 1 h 123"/>
                  <a:gd name="T22" fmla="*/ 0 w 151"/>
                  <a:gd name="T23" fmla="*/ 1 h 123"/>
                  <a:gd name="T24" fmla="*/ 0 w 151"/>
                  <a:gd name="T25" fmla="*/ 1 h 123"/>
                  <a:gd name="T26" fmla="*/ 0 w 151"/>
                  <a:gd name="T27" fmla="*/ 1 h 123"/>
                  <a:gd name="T28" fmla="*/ 0 w 151"/>
                  <a:gd name="T29" fmla="*/ 1 h 123"/>
                  <a:gd name="T30" fmla="*/ 0 w 151"/>
                  <a:gd name="T31" fmla="*/ 1 h 123"/>
                  <a:gd name="T32" fmla="*/ 0 w 151"/>
                  <a:gd name="T33" fmla="*/ 1 h 123"/>
                  <a:gd name="T34" fmla="*/ 0 w 151"/>
                  <a:gd name="T35" fmla="*/ 1 h 123"/>
                  <a:gd name="T36" fmla="*/ 0 w 151"/>
                  <a:gd name="T37" fmla="*/ 1 h 123"/>
                  <a:gd name="T38" fmla="*/ 0 w 151"/>
                  <a:gd name="T39" fmla="*/ 1 h 123"/>
                  <a:gd name="T40" fmla="*/ 0 w 151"/>
                  <a:gd name="T41" fmla="*/ 1 h 123"/>
                  <a:gd name="T42" fmla="*/ 0 w 151"/>
                  <a:gd name="T43" fmla="*/ 0 h 123"/>
                  <a:gd name="T44" fmla="*/ 0 w 151"/>
                  <a:gd name="T45" fmla="*/ 0 h 123"/>
                  <a:gd name="T46" fmla="*/ 0 w 151"/>
                  <a:gd name="T47" fmla="*/ 1 h 123"/>
                  <a:gd name="T48" fmla="*/ 0 w 151"/>
                  <a:gd name="T49" fmla="*/ 1 h 123"/>
                  <a:gd name="T50" fmla="*/ 0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7" name="Freeform 80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 w 152"/>
                  <a:gd name="T1" fmla="*/ 1 h 123"/>
                  <a:gd name="T2" fmla="*/ 1 w 152"/>
                  <a:gd name="T3" fmla="*/ 1 h 123"/>
                  <a:gd name="T4" fmla="*/ 1 w 152"/>
                  <a:gd name="T5" fmla="*/ 1 h 123"/>
                  <a:gd name="T6" fmla="*/ 1 w 152"/>
                  <a:gd name="T7" fmla="*/ 1 h 123"/>
                  <a:gd name="T8" fmla="*/ 1 w 152"/>
                  <a:gd name="T9" fmla="*/ 1 h 123"/>
                  <a:gd name="T10" fmla="*/ 1 w 152"/>
                  <a:gd name="T11" fmla="*/ 1 h 123"/>
                  <a:gd name="T12" fmla="*/ 1 w 152"/>
                  <a:gd name="T13" fmla="*/ 1 h 123"/>
                  <a:gd name="T14" fmla="*/ 1 w 152"/>
                  <a:gd name="T15" fmla="*/ 1 h 123"/>
                  <a:gd name="T16" fmla="*/ 1 w 152"/>
                  <a:gd name="T17" fmla="*/ 1 h 123"/>
                  <a:gd name="T18" fmla="*/ 1 w 152"/>
                  <a:gd name="T19" fmla="*/ 1 h 123"/>
                  <a:gd name="T20" fmla="*/ 1 w 152"/>
                  <a:gd name="T21" fmla="*/ 1 h 123"/>
                  <a:gd name="T22" fmla="*/ 1 w 152"/>
                  <a:gd name="T23" fmla="*/ 1 h 123"/>
                  <a:gd name="T24" fmla="*/ 1 w 152"/>
                  <a:gd name="T25" fmla="*/ 1 h 123"/>
                  <a:gd name="T26" fmla="*/ 1 w 152"/>
                  <a:gd name="T27" fmla="*/ 1 h 123"/>
                  <a:gd name="T28" fmla="*/ 1 w 152"/>
                  <a:gd name="T29" fmla="*/ 1 h 123"/>
                  <a:gd name="T30" fmla="*/ 0 w 152"/>
                  <a:gd name="T31" fmla="*/ 1 h 123"/>
                  <a:gd name="T32" fmla="*/ 1 w 152"/>
                  <a:gd name="T33" fmla="*/ 1 h 123"/>
                  <a:gd name="T34" fmla="*/ 1 w 152"/>
                  <a:gd name="T35" fmla="*/ 1 h 123"/>
                  <a:gd name="T36" fmla="*/ 1 w 152"/>
                  <a:gd name="T37" fmla="*/ 1 h 123"/>
                  <a:gd name="T38" fmla="*/ 1 w 152"/>
                  <a:gd name="T39" fmla="*/ 0 h 123"/>
                  <a:gd name="T40" fmla="*/ 1 w 152"/>
                  <a:gd name="T41" fmla="*/ 1 h 123"/>
                  <a:gd name="T42" fmla="*/ 1 w 152"/>
                  <a:gd name="T43" fmla="*/ 1 h 123"/>
                  <a:gd name="T44" fmla="*/ 1 w 152"/>
                  <a:gd name="T45" fmla="*/ 1 h 123"/>
                  <a:gd name="T46" fmla="*/ 1 w 152"/>
                  <a:gd name="T47" fmla="*/ 1 h 123"/>
                  <a:gd name="T48" fmla="*/ 1 w 152"/>
                  <a:gd name="T49" fmla="*/ 1 h 123"/>
                  <a:gd name="T50" fmla="*/ 1 w 152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8" name="Freeform 81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1 h 148"/>
                  <a:gd name="T2" fmla="*/ 0 w 136"/>
                  <a:gd name="T3" fmla="*/ 1 h 148"/>
                  <a:gd name="T4" fmla="*/ 1 w 136"/>
                  <a:gd name="T5" fmla="*/ 1 h 148"/>
                  <a:gd name="T6" fmla="*/ 1 w 136"/>
                  <a:gd name="T7" fmla="*/ 1 h 148"/>
                  <a:gd name="T8" fmla="*/ 1 w 136"/>
                  <a:gd name="T9" fmla="*/ 1 h 148"/>
                  <a:gd name="T10" fmla="*/ 1 w 136"/>
                  <a:gd name="T11" fmla="*/ 1 h 148"/>
                  <a:gd name="T12" fmla="*/ 1 w 136"/>
                  <a:gd name="T13" fmla="*/ 1 h 148"/>
                  <a:gd name="T14" fmla="*/ 1 w 136"/>
                  <a:gd name="T15" fmla="*/ 1 h 148"/>
                  <a:gd name="T16" fmla="*/ 1 w 136"/>
                  <a:gd name="T17" fmla="*/ 1 h 148"/>
                  <a:gd name="T18" fmla="*/ 1 w 136"/>
                  <a:gd name="T19" fmla="*/ 1 h 148"/>
                  <a:gd name="T20" fmla="*/ 1 w 136"/>
                  <a:gd name="T21" fmla="*/ 1 h 148"/>
                  <a:gd name="T22" fmla="*/ 1 w 136"/>
                  <a:gd name="T23" fmla="*/ 1 h 148"/>
                  <a:gd name="T24" fmla="*/ 1 w 136"/>
                  <a:gd name="T25" fmla="*/ 1 h 148"/>
                  <a:gd name="T26" fmla="*/ 1 w 136"/>
                  <a:gd name="T27" fmla="*/ 1 h 148"/>
                  <a:gd name="T28" fmla="*/ 1 w 136"/>
                  <a:gd name="T29" fmla="*/ 1 h 148"/>
                  <a:gd name="T30" fmla="*/ 1 w 136"/>
                  <a:gd name="T31" fmla="*/ 1 h 148"/>
                  <a:gd name="T32" fmla="*/ 1 w 136"/>
                  <a:gd name="T33" fmla="*/ 1 h 148"/>
                  <a:gd name="T34" fmla="*/ 1 w 136"/>
                  <a:gd name="T35" fmla="*/ 1 h 148"/>
                  <a:gd name="T36" fmla="*/ 1 w 136"/>
                  <a:gd name="T37" fmla="*/ 1 h 148"/>
                  <a:gd name="T38" fmla="*/ 1 w 136"/>
                  <a:gd name="T39" fmla="*/ 1 h 148"/>
                  <a:gd name="T40" fmla="*/ 1 w 136"/>
                  <a:gd name="T41" fmla="*/ 1 h 148"/>
                  <a:gd name="T42" fmla="*/ 1 w 136"/>
                  <a:gd name="T43" fmla="*/ 1 h 148"/>
                  <a:gd name="T44" fmla="*/ 1 w 136"/>
                  <a:gd name="T45" fmla="*/ 1 h 148"/>
                  <a:gd name="T46" fmla="*/ 1 w 136"/>
                  <a:gd name="T47" fmla="*/ 1 h 148"/>
                  <a:gd name="T48" fmla="*/ 1 w 136"/>
                  <a:gd name="T49" fmla="*/ 1 h 148"/>
                  <a:gd name="T50" fmla="*/ 1 w 136"/>
                  <a:gd name="T51" fmla="*/ 1 h 148"/>
                  <a:gd name="T52" fmla="*/ 1 w 136"/>
                  <a:gd name="T53" fmla="*/ 1 h 148"/>
                  <a:gd name="T54" fmla="*/ 1 w 136"/>
                  <a:gd name="T55" fmla="*/ 1 h 148"/>
                  <a:gd name="T56" fmla="*/ 1 w 136"/>
                  <a:gd name="T57" fmla="*/ 1 h 148"/>
                  <a:gd name="T58" fmla="*/ 1 w 136"/>
                  <a:gd name="T59" fmla="*/ 1 h 148"/>
                  <a:gd name="T60" fmla="*/ 1 w 136"/>
                  <a:gd name="T61" fmla="*/ 1 h 148"/>
                  <a:gd name="T62" fmla="*/ 1 w 136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9" name="Freeform 82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1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0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0" name="Freeform 83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1 h 147"/>
                  <a:gd name="T2" fmla="*/ 0 w 136"/>
                  <a:gd name="T3" fmla="*/ 1 h 147"/>
                  <a:gd name="T4" fmla="*/ 1 w 136"/>
                  <a:gd name="T5" fmla="*/ 1 h 147"/>
                  <a:gd name="T6" fmla="*/ 1 w 136"/>
                  <a:gd name="T7" fmla="*/ 1 h 147"/>
                  <a:gd name="T8" fmla="*/ 1 w 136"/>
                  <a:gd name="T9" fmla="*/ 1 h 147"/>
                  <a:gd name="T10" fmla="*/ 1 w 136"/>
                  <a:gd name="T11" fmla="*/ 1 h 147"/>
                  <a:gd name="T12" fmla="*/ 1 w 136"/>
                  <a:gd name="T13" fmla="*/ 1 h 147"/>
                  <a:gd name="T14" fmla="*/ 1 w 136"/>
                  <a:gd name="T15" fmla="*/ 1 h 147"/>
                  <a:gd name="T16" fmla="*/ 1 w 136"/>
                  <a:gd name="T17" fmla="*/ 1 h 147"/>
                  <a:gd name="T18" fmla="*/ 1 w 136"/>
                  <a:gd name="T19" fmla="*/ 1 h 147"/>
                  <a:gd name="T20" fmla="*/ 1 w 136"/>
                  <a:gd name="T21" fmla="*/ 1 h 147"/>
                  <a:gd name="T22" fmla="*/ 1 w 136"/>
                  <a:gd name="T23" fmla="*/ 1 h 147"/>
                  <a:gd name="T24" fmla="*/ 1 w 136"/>
                  <a:gd name="T25" fmla="*/ 1 h 147"/>
                  <a:gd name="T26" fmla="*/ 1 w 136"/>
                  <a:gd name="T27" fmla="*/ 1 h 147"/>
                  <a:gd name="T28" fmla="*/ 1 w 136"/>
                  <a:gd name="T29" fmla="*/ 1 h 147"/>
                  <a:gd name="T30" fmla="*/ 1 w 136"/>
                  <a:gd name="T31" fmla="*/ 1 h 147"/>
                  <a:gd name="T32" fmla="*/ 1 w 136"/>
                  <a:gd name="T33" fmla="*/ 1 h 147"/>
                  <a:gd name="T34" fmla="*/ 1 w 136"/>
                  <a:gd name="T35" fmla="*/ 1 h 147"/>
                  <a:gd name="T36" fmla="*/ 1 w 136"/>
                  <a:gd name="T37" fmla="*/ 1 h 147"/>
                  <a:gd name="T38" fmla="*/ 1 w 136"/>
                  <a:gd name="T39" fmla="*/ 1 h 147"/>
                  <a:gd name="T40" fmla="*/ 1 w 136"/>
                  <a:gd name="T41" fmla="*/ 1 h 147"/>
                  <a:gd name="T42" fmla="*/ 1 w 136"/>
                  <a:gd name="T43" fmla="*/ 1 h 147"/>
                  <a:gd name="T44" fmla="*/ 1 w 136"/>
                  <a:gd name="T45" fmla="*/ 1 h 147"/>
                  <a:gd name="T46" fmla="*/ 1 w 136"/>
                  <a:gd name="T47" fmla="*/ 1 h 147"/>
                  <a:gd name="T48" fmla="*/ 1 w 136"/>
                  <a:gd name="T49" fmla="*/ 1 h 147"/>
                  <a:gd name="T50" fmla="*/ 1 w 136"/>
                  <a:gd name="T51" fmla="*/ 1 h 147"/>
                  <a:gd name="T52" fmla="*/ 1 w 136"/>
                  <a:gd name="T53" fmla="*/ 1 h 147"/>
                  <a:gd name="T54" fmla="*/ 1 w 136"/>
                  <a:gd name="T55" fmla="*/ 1 h 147"/>
                  <a:gd name="T56" fmla="*/ 1 w 136"/>
                  <a:gd name="T57" fmla="*/ 1 h 147"/>
                  <a:gd name="T58" fmla="*/ 1 w 136"/>
                  <a:gd name="T59" fmla="*/ 1 h 147"/>
                  <a:gd name="T60" fmla="*/ 1 w 136"/>
                  <a:gd name="T61" fmla="*/ 1 h 147"/>
                  <a:gd name="T62" fmla="*/ 1 w 136"/>
                  <a:gd name="T63" fmla="*/ 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1" name="Freeform 84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1 w 39"/>
                  <a:gd name="T1" fmla="*/ 1 h 39"/>
                  <a:gd name="T2" fmla="*/ 1 w 39"/>
                  <a:gd name="T3" fmla="*/ 1 h 39"/>
                  <a:gd name="T4" fmla="*/ 1 w 39"/>
                  <a:gd name="T5" fmla="*/ 1 h 39"/>
                  <a:gd name="T6" fmla="*/ 1 w 39"/>
                  <a:gd name="T7" fmla="*/ 1 h 39"/>
                  <a:gd name="T8" fmla="*/ 1 w 39"/>
                  <a:gd name="T9" fmla="*/ 1 h 39"/>
                  <a:gd name="T10" fmla="*/ 1 w 39"/>
                  <a:gd name="T11" fmla="*/ 1 h 39"/>
                  <a:gd name="T12" fmla="*/ 1 w 39"/>
                  <a:gd name="T13" fmla="*/ 1 h 39"/>
                  <a:gd name="T14" fmla="*/ 1 w 39"/>
                  <a:gd name="T15" fmla="*/ 1 h 39"/>
                  <a:gd name="T16" fmla="*/ 1 w 39"/>
                  <a:gd name="T17" fmla="*/ 0 h 39"/>
                  <a:gd name="T18" fmla="*/ 1 w 39"/>
                  <a:gd name="T19" fmla="*/ 1 h 39"/>
                  <a:gd name="T20" fmla="*/ 1 w 39"/>
                  <a:gd name="T21" fmla="*/ 1 h 39"/>
                  <a:gd name="T22" fmla="*/ 1 w 39"/>
                  <a:gd name="T23" fmla="*/ 1 h 39"/>
                  <a:gd name="T24" fmla="*/ 0 w 39"/>
                  <a:gd name="T25" fmla="*/ 1 h 39"/>
                  <a:gd name="T26" fmla="*/ 1 w 39"/>
                  <a:gd name="T27" fmla="*/ 1 h 39"/>
                  <a:gd name="T28" fmla="*/ 1 w 39"/>
                  <a:gd name="T29" fmla="*/ 1 h 39"/>
                  <a:gd name="T30" fmla="*/ 1 w 39"/>
                  <a:gd name="T31" fmla="*/ 1 h 39"/>
                  <a:gd name="T32" fmla="*/ 1 w 39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2" name="Freeform 85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3" name="Freeform 86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4" name="Freeform 87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5" name="Freeform 88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6" name="Freeform 89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7" name="Freeform 90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8" name="Freeform 91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9" name="Freeform 92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0" name="Freeform 93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1" name="Freeform 94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2" name="Freeform 95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3" name="Freeform 96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4" name="Freeform 97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5" name="Freeform 98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6" name="Freeform 99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1 w 58"/>
                  <a:gd name="T1" fmla="*/ 0 h 60"/>
                  <a:gd name="T2" fmla="*/ 1 w 58"/>
                  <a:gd name="T3" fmla="*/ 0 h 60"/>
                  <a:gd name="T4" fmla="*/ 1 w 58"/>
                  <a:gd name="T5" fmla="*/ 0 h 60"/>
                  <a:gd name="T6" fmla="*/ 1 w 58"/>
                  <a:gd name="T7" fmla="*/ 0 h 60"/>
                  <a:gd name="T8" fmla="*/ 1 w 58"/>
                  <a:gd name="T9" fmla="*/ 0 h 60"/>
                  <a:gd name="T10" fmla="*/ 1 w 58"/>
                  <a:gd name="T11" fmla="*/ 0 h 60"/>
                  <a:gd name="T12" fmla="*/ 1 w 58"/>
                  <a:gd name="T13" fmla="*/ 0 h 60"/>
                  <a:gd name="T14" fmla="*/ 1 w 58"/>
                  <a:gd name="T15" fmla="*/ 0 h 60"/>
                  <a:gd name="T16" fmla="*/ 1 w 58"/>
                  <a:gd name="T17" fmla="*/ 0 h 60"/>
                  <a:gd name="T18" fmla="*/ 1 w 58"/>
                  <a:gd name="T19" fmla="*/ 0 h 60"/>
                  <a:gd name="T20" fmla="*/ 1 w 58"/>
                  <a:gd name="T21" fmla="*/ 0 h 60"/>
                  <a:gd name="T22" fmla="*/ 1 w 58"/>
                  <a:gd name="T23" fmla="*/ 0 h 60"/>
                  <a:gd name="T24" fmla="*/ 0 w 58"/>
                  <a:gd name="T25" fmla="*/ 0 h 60"/>
                  <a:gd name="T26" fmla="*/ 0 w 58"/>
                  <a:gd name="T27" fmla="*/ 0 h 60"/>
                  <a:gd name="T28" fmla="*/ 1 w 58"/>
                  <a:gd name="T29" fmla="*/ 0 h 60"/>
                  <a:gd name="T30" fmla="*/ 1 w 58"/>
                  <a:gd name="T31" fmla="*/ 0 h 60"/>
                  <a:gd name="T32" fmla="*/ 1 w 58"/>
                  <a:gd name="T33" fmla="*/ 0 h 60"/>
                  <a:gd name="T34" fmla="*/ 1 w 58"/>
                  <a:gd name="T35" fmla="*/ 0 h 60"/>
                  <a:gd name="T36" fmla="*/ 1 w 58"/>
                  <a:gd name="T37" fmla="*/ 0 h 60"/>
                  <a:gd name="T38" fmla="*/ 1 w 58"/>
                  <a:gd name="T39" fmla="*/ 0 h 60"/>
                  <a:gd name="T40" fmla="*/ 1 w 58"/>
                  <a:gd name="T41" fmla="*/ 0 h 60"/>
                  <a:gd name="T42" fmla="*/ 1 w 58"/>
                  <a:gd name="T43" fmla="*/ 0 h 60"/>
                  <a:gd name="T44" fmla="*/ 1 w 58"/>
                  <a:gd name="T45" fmla="*/ 0 h 60"/>
                  <a:gd name="T46" fmla="*/ 1 w 58"/>
                  <a:gd name="T47" fmla="*/ 0 h 60"/>
                  <a:gd name="T48" fmla="*/ 1 w 58"/>
                  <a:gd name="T49" fmla="*/ 0 h 60"/>
                  <a:gd name="T50" fmla="*/ 1 w 58"/>
                  <a:gd name="T51" fmla="*/ 0 h 60"/>
                  <a:gd name="T52" fmla="*/ 1 w 58"/>
                  <a:gd name="T53" fmla="*/ 0 h 60"/>
                  <a:gd name="T54" fmla="*/ 1 w 58"/>
                  <a:gd name="T55" fmla="*/ 0 h 60"/>
                  <a:gd name="T56" fmla="*/ 1 w 58"/>
                  <a:gd name="T57" fmla="*/ 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7" name="Freeform 100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 w 28"/>
                  <a:gd name="T1" fmla="*/ 1 h 30"/>
                  <a:gd name="T2" fmla="*/ 1 w 28"/>
                  <a:gd name="T3" fmla="*/ 1 h 30"/>
                  <a:gd name="T4" fmla="*/ 1 w 28"/>
                  <a:gd name="T5" fmla="*/ 1 h 30"/>
                  <a:gd name="T6" fmla="*/ 1 w 28"/>
                  <a:gd name="T7" fmla="*/ 1 h 30"/>
                  <a:gd name="T8" fmla="*/ 1 w 28"/>
                  <a:gd name="T9" fmla="*/ 1 h 30"/>
                  <a:gd name="T10" fmla="*/ 1 w 28"/>
                  <a:gd name="T11" fmla="*/ 1 h 30"/>
                  <a:gd name="T12" fmla="*/ 1 w 28"/>
                  <a:gd name="T13" fmla="*/ 1 h 30"/>
                  <a:gd name="T14" fmla="*/ 0 w 28"/>
                  <a:gd name="T15" fmla="*/ 1 h 30"/>
                  <a:gd name="T16" fmla="*/ 0 w 28"/>
                  <a:gd name="T17" fmla="*/ 1 h 30"/>
                  <a:gd name="T18" fmla="*/ 0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0 h 30"/>
                  <a:gd name="T32" fmla="*/ 1 w 28"/>
                  <a:gd name="T33" fmla="*/ 0 h 30"/>
                  <a:gd name="T34" fmla="*/ 1 w 28"/>
                  <a:gd name="T35" fmla="*/ 0 h 30"/>
                  <a:gd name="T36" fmla="*/ 1 w 28"/>
                  <a:gd name="T37" fmla="*/ 1 h 30"/>
                  <a:gd name="T38" fmla="*/ 1 w 28"/>
                  <a:gd name="T39" fmla="*/ 1 h 30"/>
                  <a:gd name="T40" fmla="*/ 1 w 28"/>
                  <a:gd name="T41" fmla="*/ 1 h 30"/>
                  <a:gd name="T42" fmla="*/ 1 w 28"/>
                  <a:gd name="T43" fmla="*/ 1 h 30"/>
                  <a:gd name="T44" fmla="*/ 1 w 28"/>
                  <a:gd name="T45" fmla="*/ 1 h 30"/>
                  <a:gd name="T46" fmla="*/ 1 w 28"/>
                  <a:gd name="T47" fmla="*/ 1 h 30"/>
                  <a:gd name="T48" fmla="*/ 1 w 28"/>
                  <a:gd name="T49" fmla="*/ 1 h 30"/>
                  <a:gd name="T50" fmla="*/ 1 w 28"/>
                  <a:gd name="T51" fmla="*/ 1 h 30"/>
                  <a:gd name="T52" fmla="*/ 1 w 28"/>
                  <a:gd name="T53" fmla="*/ 1 h 30"/>
                  <a:gd name="T54" fmla="*/ 1 w 28"/>
                  <a:gd name="T55" fmla="*/ 1 h 30"/>
                  <a:gd name="T56" fmla="*/ 1 w 28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8" name="Freeform 101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0 w 60"/>
                  <a:gd name="T1" fmla="*/ 1 h 60"/>
                  <a:gd name="T2" fmla="*/ 0 w 60"/>
                  <a:gd name="T3" fmla="*/ 1 h 60"/>
                  <a:gd name="T4" fmla="*/ 0 w 60"/>
                  <a:gd name="T5" fmla="*/ 1 h 60"/>
                  <a:gd name="T6" fmla="*/ 0 w 60"/>
                  <a:gd name="T7" fmla="*/ 1 h 60"/>
                  <a:gd name="T8" fmla="*/ 0 w 60"/>
                  <a:gd name="T9" fmla="*/ 1 h 60"/>
                  <a:gd name="T10" fmla="*/ 0 w 60"/>
                  <a:gd name="T11" fmla="*/ 1 h 60"/>
                  <a:gd name="T12" fmla="*/ 0 w 60"/>
                  <a:gd name="T13" fmla="*/ 1 h 60"/>
                  <a:gd name="T14" fmla="*/ 0 w 60"/>
                  <a:gd name="T15" fmla="*/ 1 h 60"/>
                  <a:gd name="T16" fmla="*/ 0 w 60"/>
                  <a:gd name="T17" fmla="*/ 0 h 60"/>
                  <a:gd name="T18" fmla="*/ 0 w 60"/>
                  <a:gd name="T19" fmla="*/ 1 h 60"/>
                  <a:gd name="T20" fmla="*/ 0 w 60"/>
                  <a:gd name="T21" fmla="*/ 1 h 60"/>
                  <a:gd name="T22" fmla="*/ 0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0 w 60"/>
                  <a:gd name="T29" fmla="*/ 1 h 60"/>
                  <a:gd name="T30" fmla="*/ 0 w 60"/>
                  <a:gd name="T31" fmla="*/ 1 h 60"/>
                  <a:gd name="T32" fmla="*/ 0 w 60"/>
                  <a:gd name="T33" fmla="*/ 1 h 60"/>
                  <a:gd name="T34" fmla="*/ 0 w 60"/>
                  <a:gd name="T35" fmla="*/ 1 h 60"/>
                  <a:gd name="T36" fmla="*/ 0 w 60"/>
                  <a:gd name="T37" fmla="*/ 1 h 60"/>
                  <a:gd name="T38" fmla="*/ 0 w 60"/>
                  <a:gd name="T39" fmla="*/ 1 h 60"/>
                  <a:gd name="T40" fmla="*/ 0 w 60"/>
                  <a:gd name="T41" fmla="*/ 1 h 60"/>
                  <a:gd name="T42" fmla="*/ 0 w 60"/>
                  <a:gd name="T43" fmla="*/ 1 h 60"/>
                  <a:gd name="T44" fmla="*/ 0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0 w 60"/>
                  <a:gd name="T53" fmla="*/ 1 h 60"/>
                  <a:gd name="T54" fmla="*/ 0 w 60"/>
                  <a:gd name="T55" fmla="*/ 1 h 60"/>
                  <a:gd name="T56" fmla="*/ 0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9" name="Freeform 102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0" name="Freeform 103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1" name="Freeform 104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2" name="Freeform 105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1 w 60"/>
                  <a:gd name="T1" fmla="*/ 1 h 57"/>
                  <a:gd name="T2" fmla="*/ 1 w 60"/>
                  <a:gd name="T3" fmla="*/ 1 h 57"/>
                  <a:gd name="T4" fmla="*/ 1 w 60"/>
                  <a:gd name="T5" fmla="*/ 1 h 57"/>
                  <a:gd name="T6" fmla="*/ 1 w 60"/>
                  <a:gd name="T7" fmla="*/ 1 h 57"/>
                  <a:gd name="T8" fmla="*/ 1 w 60"/>
                  <a:gd name="T9" fmla="*/ 1 h 57"/>
                  <a:gd name="T10" fmla="*/ 1 w 60"/>
                  <a:gd name="T11" fmla="*/ 1 h 57"/>
                  <a:gd name="T12" fmla="*/ 1 w 60"/>
                  <a:gd name="T13" fmla="*/ 1 h 57"/>
                  <a:gd name="T14" fmla="*/ 1 w 60"/>
                  <a:gd name="T15" fmla="*/ 0 h 57"/>
                  <a:gd name="T16" fmla="*/ 1 w 60"/>
                  <a:gd name="T17" fmla="*/ 0 h 57"/>
                  <a:gd name="T18" fmla="*/ 1 w 60"/>
                  <a:gd name="T19" fmla="*/ 1 h 57"/>
                  <a:gd name="T20" fmla="*/ 1 w 60"/>
                  <a:gd name="T21" fmla="*/ 1 h 57"/>
                  <a:gd name="T22" fmla="*/ 1 w 60"/>
                  <a:gd name="T23" fmla="*/ 1 h 57"/>
                  <a:gd name="T24" fmla="*/ 0 w 60"/>
                  <a:gd name="T25" fmla="*/ 1 h 57"/>
                  <a:gd name="T26" fmla="*/ 1 w 60"/>
                  <a:gd name="T27" fmla="*/ 1 h 57"/>
                  <a:gd name="T28" fmla="*/ 1 w 60"/>
                  <a:gd name="T29" fmla="*/ 1 h 57"/>
                  <a:gd name="T30" fmla="*/ 1 w 60"/>
                  <a:gd name="T31" fmla="*/ 1 h 57"/>
                  <a:gd name="T32" fmla="*/ 1 w 60"/>
                  <a:gd name="T33" fmla="*/ 1 h 57"/>
                  <a:gd name="T34" fmla="*/ 1 w 60"/>
                  <a:gd name="T35" fmla="*/ 1 h 57"/>
                  <a:gd name="T36" fmla="*/ 1 w 60"/>
                  <a:gd name="T37" fmla="*/ 1 h 57"/>
                  <a:gd name="T38" fmla="*/ 1 w 60"/>
                  <a:gd name="T39" fmla="*/ 1 h 57"/>
                  <a:gd name="T40" fmla="*/ 1 w 60"/>
                  <a:gd name="T41" fmla="*/ 1 h 57"/>
                  <a:gd name="T42" fmla="*/ 1 w 60"/>
                  <a:gd name="T43" fmla="*/ 1 h 57"/>
                  <a:gd name="T44" fmla="*/ 1 w 60"/>
                  <a:gd name="T45" fmla="*/ 1 h 57"/>
                  <a:gd name="T46" fmla="*/ 1 w 60"/>
                  <a:gd name="T47" fmla="*/ 1 h 57"/>
                  <a:gd name="T48" fmla="*/ 1 w 60"/>
                  <a:gd name="T49" fmla="*/ 1 h 57"/>
                  <a:gd name="T50" fmla="*/ 1 w 60"/>
                  <a:gd name="T51" fmla="*/ 1 h 57"/>
                  <a:gd name="T52" fmla="*/ 1 w 60"/>
                  <a:gd name="T53" fmla="*/ 1 h 57"/>
                  <a:gd name="T54" fmla="*/ 1 w 60"/>
                  <a:gd name="T55" fmla="*/ 1 h 57"/>
                  <a:gd name="T56" fmla="*/ 1 w 60"/>
                  <a:gd name="T57" fmla="*/ 1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3" name="Freeform 106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 w 30"/>
                  <a:gd name="T1" fmla="*/ 1 h 27"/>
                  <a:gd name="T2" fmla="*/ 1 w 30"/>
                  <a:gd name="T3" fmla="*/ 1 h 27"/>
                  <a:gd name="T4" fmla="*/ 1 w 30"/>
                  <a:gd name="T5" fmla="*/ 1 h 27"/>
                  <a:gd name="T6" fmla="*/ 1 w 30"/>
                  <a:gd name="T7" fmla="*/ 1 h 27"/>
                  <a:gd name="T8" fmla="*/ 1 w 30"/>
                  <a:gd name="T9" fmla="*/ 1 h 27"/>
                  <a:gd name="T10" fmla="*/ 1 w 30"/>
                  <a:gd name="T11" fmla="*/ 1 h 27"/>
                  <a:gd name="T12" fmla="*/ 1 w 30"/>
                  <a:gd name="T13" fmla="*/ 1 h 27"/>
                  <a:gd name="T14" fmla="*/ 0 w 30"/>
                  <a:gd name="T15" fmla="*/ 1 h 27"/>
                  <a:gd name="T16" fmla="*/ 0 w 30"/>
                  <a:gd name="T17" fmla="*/ 1 h 27"/>
                  <a:gd name="T18" fmla="*/ 0 w 30"/>
                  <a:gd name="T19" fmla="*/ 1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1 w 30"/>
                  <a:gd name="T29" fmla="*/ 0 h 27"/>
                  <a:gd name="T30" fmla="*/ 1 w 30"/>
                  <a:gd name="T31" fmla="*/ 0 h 27"/>
                  <a:gd name="T32" fmla="*/ 1 w 30"/>
                  <a:gd name="T33" fmla="*/ 0 h 27"/>
                  <a:gd name="T34" fmla="*/ 1 w 30"/>
                  <a:gd name="T35" fmla="*/ 0 h 27"/>
                  <a:gd name="T36" fmla="*/ 1 w 30"/>
                  <a:gd name="T37" fmla="*/ 0 h 27"/>
                  <a:gd name="T38" fmla="*/ 1 w 30"/>
                  <a:gd name="T39" fmla="*/ 1 h 27"/>
                  <a:gd name="T40" fmla="*/ 1 w 30"/>
                  <a:gd name="T41" fmla="*/ 1 h 27"/>
                  <a:gd name="T42" fmla="*/ 1 w 30"/>
                  <a:gd name="T43" fmla="*/ 1 h 27"/>
                  <a:gd name="T44" fmla="*/ 1 w 30"/>
                  <a:gd name="T45" fmla="*/ 1 h 27"/>
                  <a:gd name="T46" fmla="*/ 1 w 30"/>
                  <a:gd name="T47" fmla="*/ 1 h 27"/>
                  <a:gd name="T48" fmla="*/ 1 w 30"/>
                  <a:gd name="T49" fmla="*/ 1 h 27"/>
                  <a:gd name="T50" fmla="*/ 1 w 30"/>
                  <a:gd name="T51" fmla="*/ 1 h 27"/>
                  <a:gd name="T52" fmla="*/ 1 w 30"/>
                  <a:gd name="T53" fmla="*/ 1 h 27"/>
                  <a:gd name="T54" fmla="*/ 1 w 30"/>
                  <a:gd name="T55" fmla="*/ 1 h 27"/>
                  <a:gd name="T56" fmla="*/ 1 w 30"/>
                  <a:gd name="T57" fmla="*/ 1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4" name="Freeform 107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5" name="Freeform 108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6" name="Freeform 109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7" name="Freeform 110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8" name="Freeform 111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1 w 59"/>
                  <a:gd name="T1" fmla="*/ 0 h 59"/>
                  <a:gd name="T2" fmla="*/ 1 w 59"/>
                  <a:gd name="T3" fmla="*/ 0 h 59"/>
                  <a:gd name="T4" fmla="*/ 1 w 59"/>
                  <a:gd name="T5" fmla="*/ 0 h 59"/>
                  <a:gd name="T6" fmla="*/ 1 w 59"/>
                  <a:gd name="T7" fmla="*/ 0 h 59"/>
                  <a:gd name="T8" fmla="*/ 1 w 59"/>
                  <a:gd name="T9" fmla="*/ 0 h 59"/>
                  <a:gd name="T10" fmla="*/ 1 w 59"/>
                  <a:gd name="T11" fmla="*/ 0 h 59"/>
                  <a:gd name="T12" fmla="*/ 1 w 59"/>
                  <a:gd name="T13" fmla="*/ 0 h 59"/>
                  <a:gd name="T14" fmla="*/ 1 w 59"/>
                  <a:gd name="T15" fmla="*/ 0 h 59"/>
                  <a:gd name="T16" fmla="*/ 1 w 59"/>
                  <a:gd name="T17" fmla="*/ 0 h 59"/>
                  <a:gd name="T18" fmla="*/ 1 w 59"/>
                  <a:gd name="T19" fmla="*/ 0 h 59"/>
                  <a:gd name="T20" fmla="*/ 1 w 59"/>
                  <a:gd name="T21" fmla="*/ 0 h 59"/>
                  <a:gd name="T22" fmla="*/ 1 w 59"/>
                  <a:gd name="T23" fmla="*/ 0 h 59"/>
                  <a:gd name="T24" fmla="*/ 0 w 59"/>
                  <a:gd name="T25" fmla="*/ 0 h 59"/>
                  <a:gd name="T26" fmla="*/ 1 w 59"/>
                  <a:gd name="T27" fmla="*/ 0 h 59"/>
                  <a:gd name="T28" fmla="*/ 1 w 59"/>
                  <a:gd name="T29" fmla="*/ 0 h 59"/>
                  <a:gd name="T30" fmla="*/ 1 w 59"/>
                  <a:gd name="T31" fmla="*/ 0 h 59"/>
                  <a:gd name="T32" fmla="*/ 1 w 59"/>
                  <a:gd name="T33" fmla="*/ 0 h 59"/>
                  <a:gd name="T34" fmla="*/ 1 w 59"/>
                  <a:gd name="T35" fmla="*/ 0 h 59"/>
                  <a:gd name="T36" fmla="*/ 1 w 59"/>
                  <a:gd name="T37" fmla="*/ 0 h 59"/>
                  <a:gd name="T38" fmla="*/ 1 w 59"/>
                  <a:gd name="T39" fmla="*/ 0 h 59"/>
                  <a:gd name="T40" fmla="*/ 1 w 59"/>
                  <a:gd name="T41" fmla="*/ 0 h 59"/>
                  <a:gd name="T42" fmla="*/ 1 w 59"/>
                  <a:gd name="T43" fmla="*/ 0 h 59"/>
                  <a:gd name="T44" fmla="*/ 1 w 59"/>
                  <a:gd name="T45" fmla="*/ 0 h 59"/>
                  <a:gd name="T46" fmla="*/ 1 w 59"/>
                  <a:gd name="T47" fmla="*/ 0 h 59"/>
                  <a:gd name="T48" fmla="*/ 1 w 59"/>
                  <a:gd name="T49" fmla="*/ 0 h 59"/>
                  <a:gd name="T50" fmla="*/ 1 w 59"/>
                  <a:gd name="T51" fmla="*/ 0 h 59"/>
                  <a:gd name="T52" fmla="*/ 1 w 59"/>
                  <a:gd name="T53" fmla="*/ 0 h 59"/>
                  <a:gd name="T54" fmla="*/ 1 w 59"/>
                  <a:gd name="T55" fmla="*/ 0 h 59"/>
                  <a:gd name="T56" fmla="*/ 1 w 59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9" name="Freeform 112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0" name="Freeform 113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1" name="Freeform 114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2" name="Freeform 115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3" name="Freeform 116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4" name="Freeform 117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5" name="Freeform 118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6" name="Freeform 119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1 w 58"/>
                  <a:gd name="T1" fmla="*/ 1 h 58"/>
                  <a:gd name="T2" fmla="*/ 1 w 58"/>
                  <a:gd name="T3" fmla="*/ 1 h 58"/>
                  <a:gd name="T4" fmla="*/ 1 w 58"/>
                  <a:gd name="T5" fmla="*/ 1 h 58"/>
                  <a:gd name="T6" fmla="*/ 1 w 58"/>
                  <a:gd name="T7" fmla="*/ 1 h 58"/>
                  <a:gd name="T8" fmla="*/ 1 w 58"/>
                  <a:gd name="T9" fmla="*/ 1 h 58"/>
                  <a:gd name="T10" fmla="*/ 1 w 58"/>
                  <a:gd name="T11" fmla="*/ 1 h 58"/>
                  <a:gd name="T12" fmla="*/ 1 w 58"/>
                  <a:gd name="T13" fmla="*/ 1 h 58"/>
                  <a:gd name="T14" fmla="*/ 1 w 58"/>
                  <a:gd name="T15" fmla="*/ 0 h 58"/>
                  <a:gd name="T16" fmla="*/ 1 w 58"/>
                  <a:gd name="T17" fmla="*/ 0 h 58"/>
                  <a:gd name="T18" fmla="*/ 1 w 58"/>
                  <a:gd name="T19" fmla="*/ 1 h 58"/>
                  <a:gd name="T20" fmla="*/ 1 w 58"/>
                  <a:gd name="T21" fmla="*/ 1 h 58"/>
                  <a:gd name="T22" fmla="*/ 1 w 58"/>
                  <a:gd name="T23" fmla="*/ 1 h 58"/>
                  <a:gd name="T24" fmla="*/ 0 w 58"/>
                  <a:gd name="T25" fmla="*/ 1 h 58"/>
                  <a:gd name="T26" fmla="*/ 0 w 58"/>
                  <a:gd name="T27" fmla="*/ 1 h 58"/>
                  <a:gd name="T28" fmla="*/ 1 w 58"/>
                  <a:gd name="T29" fmla="*/ 1 h 58"/>
                  <a:gd name="T30" fmla="*/ 1 w 58"/>
                  <a:gd name="T31" fmla="*/ 1 h 58"/>
                  <a:gd name="T32" fmla="*/ 1 w 58"/>
                  <a:gd name="T33" fmla="*/ 1 h 58"/>
                  <a:gd name="T34" fmla="*/ 1 w 58"/>
                  <a:gd name="T35" fmla="*/ 1 h 58"/>
                  <a:gd name="T36" fmla="*/ 1 w 58"/>
                  <a:gd name="T37" fmla="*/ 1 h 58"/>
                  <a:gd name="T38" fmla="*/ 1 w 58"/>
                  <a:gd name="T39" fmla="*/ 1 h 58"/>
                  <a:gd name="T40" fmla="*/ 1 w 58"/>
                  <a:gd name="T41" fmla="*/ 1 h 58"/>
                  <a:gd name="T42" fmla="*/ 1 w 58"/>
                  <a:gd name="T43" fmla="*/ 1 h 58"/>
                  <a:gd name="T44" fmla="*/ 1 w 58"/>
                  <a:gd name="T45" fmla="*/ 1 h 58"/>
                  <a:gd name="T46" fmla="*/ 1 w 58"/>
                  <a:gd name="T47" fmla="*/ 1 h 58"/>
                  <a:gd name="T48" fmla="*/ 1 w 58"/>
                  <a:gd name="T49" fmla="*/ 1 h 58"/>
                  <a:gd name="T50" fmla="*/ 1 w 58"/>
                  <a:gd name="T51" fmla="*/ 1 h 58"/>
                  <a:gd name="T52" fmla="*/ 1 w 58"/>
                  <a:gd name="T53" fmla="*/ 1 h 58"/>
                  <a:gd name="T54" fmla="*/ 1 w 58"/>
                  <a:gd name="T55" fmla="*/ 1 h 58"/>
                  <a:gd name="T56" fmla="*/ 1 w 58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7" name="Freeform 120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8" name="Freeform 121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9" name="Freeform 122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0" name="Freeform 123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1" name="Freeform 124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2" name="Freeform 125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3" name="Freeform 126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4" name="Freeform 127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5" name="Freeform 128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6" name="Freeform 129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0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0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7" name="Freeform 130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8" name="Freeform 131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9" name="Freeform 132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0" name="Freeform 133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1" name="Freeform 134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2" name="Freeform 135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3" name="Freeform 136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 w 28"/>
                  <a:gd name="T1" fmla="*/ 0 h 29"/>
                  <a:gd name="T2" fmla="*/ 1 w 28"/>
                  <a:gd name="T3" fmla="*/ 0 h 29"/>
                  <a:gd name="T4" fmla="*/ 1 w 28"/>
                  <a:gd name="T5" fmla="*/ 0 h 29"/>
                  <a:gd name="T6" fmla="*/ 1 w 28"/>
                  <a:gd name="T7" fmla="*/ 0 h 29"/>
                  <a:gd name="T8" fmla="*/ 1 w 28"/>
                  <a:gd name="T9" fmla="*/ 0 h 29"/>
                  <a:gd name="T10" fmla="*/ 1 w 28"/>
                  <a:gd name="T11" fmla="*/ 0 h 29"/>
                  <a:gd name="T12" fmla="*/ 1 w 28"/>
                  <a:gd name="T13" fmla="*/ 0 h 29"/>
                  <a:gd name="T14" fmla="*/ 0 w 28"/>
                  <a:gd name="T15" fmla="*/ 0 h 29"/>
                  <a:gd name="T16" fmla="*/ 0 w 28"/>
                  <a:gd name="T17" fmla="*/ 0 h 29"/>
                  <a:gd name="T18" fmla="*/ 0 w 28"/>
                  <a:gd name="T19" fmla="*/ 0 h 29"/>
                  <a:gd name="T20" fmla="*/ 1 w 28"/>
                  <a:gd name="T21" fmla="*/ 0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1 w 28"/>
                  <a:gd name="T29" fmla="*/ 0 h 29"/>
                  <a:gd name="T30" fmla="*/ 1 w 28"/>
                  <a:gd name="T31" fmla="*/ 0 h 29"/>
                  <a:gd name="T32" fmla="*/ 1 w 28"/>
                  <a:gd name="T33" fmla="*/ 0 h 29"/>
                  <a:gd name="T34" fmla="*/ 1 w 28"/>
                  <a:gd name="T35" fmla="*/ 0 h 29"/>
                  <a:gd name="T36" fmla="*/ 1 w 28"/>
                  <a:gd name="T37" fmla="*/ 0 h 29"/>
                  <a:gd name="T38" fmla="*/ 1 w 28"/>
                  <a:gd name="T39" fmla="*/ 0 h 29"/>
                  <a:gd name="T40" fmla="*/ 1 w 28"/>
                  <a:gd name="T41" fmla="*/ 0 h 29"/>
                  <a:gd name="T42" fmla="*/ 1 w 28"/>
                  <a:gd name="T43" fmla="*/ 0 h 29"/>
                  <a:gd name="T44" fmla="*/ 1 w 28"/>
                  <a:gd name="T45" fmla="*/ 0 h 29"/>
                  <a:gd name="T46" fmla="*/ 1 w 28"/>
                  <a:gd name="T47" fmla="*/ 0 h 29"/>
                  <a:gd name="T48" fmla="*/ 1 w 28"/>
                  <a:gd name="T49" fmla="*/ 0 h 29"/>
                  <a:gd name="T50" fmla="*/ 1 w 28"/>
                  <a:gd name="T51" fmla="*/ 0 h 29"/>
                  <a:gd name="T52" fmla="*/ 1 w 28"/>
                  <a:gd name="T53" fmla="*/ 0 h 29"/>
                  <a:gd name="T54" fmla="*/ 1 w 28"/>
                  <a:gd name="T55" fmla="*/ 0 h 29"/>
                  <a:gd name="T56" fmla="*/ 1 w 28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4" name="Freeform 137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1 w 60"/>
                  <a:gd name="T1" fmla="*/ 1 h 58"/>
                  <a:gd name="T2" fmla="*/ 1 w 60"/>
                  <a:gd name="T3" fmla="*/ 1 h 58"/>
                  <a:gd name="T4" fmla="*/ 1 w 60"/>
                  <a:gd name="T5" fmla="*/ 1 h 58"/>
                  <a:gd name="T6" fmla="*/ 1 w 60"/>
                  <a:gd name="T7" fmla="*/ 1 h 58"/>
                  <a:gd name="T8" fmla="*/ 1 w 60"/>
                  <a:gd name="T9" fmla="*/ 1 h 58"/>
                  <a:gd name="T10" fmla="*/ 1 w 60"/>
                  <a:gd name="T11" fmla="*/ 1 h 58"/>
                  <a:gd name="T12" fmla="*/ 1 w 60"/>
                  <a:gd name="T13" fmla="*/ 1 h 58"/>
                  <a:gd name="T14" fmla="*/ 1 w 60"/>
                  <a:gd name="T15" fmla="*/ 0 h 58"/>
                  <a:gd name="T16" fmla="*/ 1 w 60"/>
                  <a:gd name="T17" fmla="*/ 0 h 58"/>
                  <a:gd name="T18" fmla="*/ 1 w 60"/>
                  <a:gd name="T19" fmla="*/ 1 h 58"/>
                  <a:gd name="T20" fmla="*/ 1 w 60"/>
                  <a:gd name="T21" fmla="*/ 1 h 58"/>
                  <a:gd name="T22" fmla="*/ 1 w 60"/>
                  <a:gd name="T23" fmla="*/ 1 h 58"/>
                  <a:gd name="T24" fmla="*/ 0 w 60"/>
                  <a:gd name="T25" fmla="*/ 1 h 58"/>
                  <a:gd name="T26" fmla="*/ 1 w 60"/>
                  <a:gd name="T27" fmla="*/ 1 h 58"/>
                  <a:gd name="T28" fmla="*/ 1 w 60"/>
                  <a:gd name="T29" fmla="*/ 1 h 58"/>
                  <a:gd name="T30" fmla="*/ 1 w 60"/>
                  <a:gd name="T31" fmla="*/ 1 h 58"/>
                  <a:gd name="T32" fmla="*/ 1 w 60"/>
                  <a:gd name="T33" fmla="*/ 1 h 58"/>
                  <a:gd name="T34" fmla="*/ 1 w 60"/>
                  <a:gd name="T35" fmla="*/ 1 h 58"/>
                  <a:gd name="T36" fmla="*/ 1 w 60"/>
                  <a:gd name="T37" fmla="*/ 1 h 58"/>
                  <a:gd name="T38" fmla="*/ 1 w 60"/>
                  <a:gd name="T39" fmla="*/ 1 h 58"/>
                  <a:gd name="T40" fmla="*/ 1 w 60"/>
                  <a:gd name="T41" fmla="*/ 1 h 58"/>
                  <a:gd name="T42" fmla="*/ 1 w 60"/>
                  <a:gd name="T43" fmla="*/ 1 h 58"/>
                  <a:gd name="T44" fmla="*/ 1 w 60"/>
                  <a:gd name="T45" fmla="*/ 1 h 58"/>
                  <a:gd name="T46" fmla="*/ 1 w 60"/>
                  <a:gd name="T47" fmla="*/ 1 h 58"/>
                  <a:gd name="T48" fmla="*/ 1 w 60"/>
                  <a:gd name="T49" fmla="*/ 1 h 58"/>
                  <a:gd name="T50" fmla="*/ 1 w 60"/>
                  <a:gd name="T51" fmla="*/ 1 h 58"/>
                  <a:gd name="T52" fmla="*/ 1 w 60"/>
                  <a:gd name="T53" fmla="*/ 1 h 58"/>
                  <a:gd name="T54" fmla="*/ 1 w 60"/>
                  <a:gd name="T55" fmla="*/ 1 h 58"/>
                  <a:gd name="T56" fmla="*/ 1 w 60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5" name="Freeform 138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6" name="Freeform 139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" name="Freeform 140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" name="Freeform 141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9" name="Freeform 142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0" name="Freeform 143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1" name="Freeform 144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" name="Freeform 145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" name="Freeform 146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47"/>
            <p:cNvGrpSpPr>
              <a:grpSpLocks/>
            </p:cNvGrpSpPr>
            <p:nvPr/>
          </p:nvGrpSpPr>
          <p:grpSpPr bwMode="auto">
            <a:xfrm flipH="1">
              <a:off x="4810" y="3312"/>
              <a:ext cx="854" cy="912"/>
              <a:chOff x="2794" y="2160"/>
              <a:chExt cx="1154" cy="1279"/>
            </a:xfrm>
          </p:grpSpPr>
          <p:sp>
            <p:nvSpPr>
              <p:cNvPr id="10274" name="AutoShape 148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Freeform 149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0 w 61"/>
                  <a:gd name="T1" fmla="*/ 1 h 60"/>
                  <a:gd name="T2" fmla="*/ 0 w 61"/>
                  <a:gd name="T3" fmla="*/ 1 h 60"/>
                  <a:gd name="T4" fmla="*/ 0 w 61"/>
                  <a:gd name="T5" fmla="*/ 1 h 60"/>
                  <a:gd name="T6" fmla="*/ 0 w 61"/>
                  <a:gd name="T7" fmla="*/ 1 h 60"/>
                  <a:gd name="T8" fmla="*/ 0 w 61"/>
                  <a:gd name="T9" fmla="*/ 1 h 60"/>
                  <a:gd name="T10" fmla="*/ 0 w 61"/>
                  <a:gd name="T11" fmla="*/ 1 h 60"/>
                  <a:gd name="T12" fmla="*/ 0 w 61"/>
                  <a:gd name="T13" fmla="*/ 1 h 60"/>
                  <a:gd name="T14" fmla="*/ 0 w 61"/>
                  <a:gd name="T15" fmla="*/ 1 h 60"/>
                  <a:gd name="T16" fmla="*/ 0 w 61"/>
                  <a:gd name="T17" fmla="*/ 0 h 60"/>
                  <a:gd name="T18" fmla="*/ 0 w 61"/>
                  <a:gd name="T19" fmla="*/ 1 h 60"/>
                  <a:gd name="T20" fmla="*/ 0 w 61"/>
                  <a:gd name="T21" fmla="*/ 1 h 60"/>
                  <a:gd name="T22" fmla="*/ 0 w 61"/>
                  <a:gd name="T23" fmla="*/ 1 h 60"/>
                  <a:gd name="T24" fmla="*/ 0 w 61"/>
                  <a:gd name="T25" fmla="*/ 1 h 60"/>
                  <a:gd name="T26" fmla="*/ 0 w 61"/>
                  <a:gd name="T27" fmla="*/ 1 h 60"/>
                  <a:gd name="T28" fmla="*/ 0 w 61"/>
                  <a:gd name="T29" fmla="*/ 1 h 60"/>
                  <a:gd name="T30" fmla="*/ 0 w 61"/>
                  <a:gd name="T31" fmla="*/ 1 h 60"/>
                  <a:gd name="T32" fmla="*/ 0 w 61"/>
                  <a:gd name="T33" fmla="*/ 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15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1 h 182"/>
                  <a:gd name="T2" fmla="*/ 1 w 132"/>
                  <a:gd name="T3" fmla="*/ 1 h 182"/>
                  <a:gd name="T4" fmla="*/ 1 w 132"/>
                  <a:gd name="T5" fmla="*/ 1 h 182"/>
                  <a:gd name="T6" fmla="*/ 1 w 132"/>
                  <a:gd name="T7" fmla="*/ 1 h 182"/>
                  <a:gd name="T8" fmla="*/ 1 w 132"/>
                  <a:gd name="T9" fmla="*/ 1 h 182"/>
                  <a:gd name="T10" fmla="*/ 1 w 132"/>
                  <a:gd name="T11" fmla="*/ 1 h 182"/>
                  <a:gd name="T12" fmla="*/ 1 w 132"/>
                  <a:gd name="T13" fmla="*/ 1 h 182"/>
                  <a:gd name="T14" fmla="*/ 1 w 132"/>
                  <a:gd name="T15" fmla="*/ 1 h 182"/>
                  <a:gd name="T16" fmla="*/ 1 w 132"/>
                  <a:gd name="T17" fmla="*/ 1 h 182"/>
                  <a:gd name="T18" fmla="*/ 1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1 h 182"/>
                  <a:gd name="T28" fmla="*/ 1 w 132"/>
                  <a:gd name="T29" fmla="*/ 1 h 182"/>
                  <a:gd name="T30" fmla="*/ 1 w 132"/>
                  <a:gd name="T31" fmla="*/ 1 h 182"/>
                  <a:gd name="T32" fmla="*/ 1 w 132"/>
                  <a:gd name="T33" fmla="*/ 1 h 182"/>
                  <a:gd name="T34" fmla="*/ 1 w 132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7" name="Freeform 151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1 h 182"/>
                  <a:gd name="T2" fmla="*/ 1 w 132"/>
                  <a:gd name="T3" fmla="*/ 1 h 182"/>
                  <a:gd name="T4" fmla="*/ 1 w 132"/>
                  <a:gd name="T5" fmla="*/ 1 h 182"/>
                  <a:gd name="T6" fmla="*/ 1 w 132"/>
                  <a:gd name="T7" fmla="*/ 1 h 182"/>
                  <a:gd name="T8" fmla="*/ 1 w 132"/>
                  <a:gd name="T9" fmla="*/ 1 h 182"/>
                  <a:gd name="T10" fmla="*/ 1 w 132"/>
                  <a:gd name="T11" fmla="*/ 1 h 182"/>
                  <a:gd name="T12" fmla="*/ 1 w 132"/>
                  <a:gd name="T13" fmla="*/ 1 h 182"/>
                  <a:gd name="T14" fmla="*/ 1 w 132"/>
                  <a:gd name="T15" fmla="*/ 1 h 182"/>
                  <a:gd name="T16" fmla="*/ 1 w 132"/>
                  <a:gd name="T17" fmla="*/ 1 h 182"/>
                  <a:gd name="T18" fmla="*/ 1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1 h 182"/>
                  <a:gd name="T28" fmla="*/ 1 w 132"/>
                  <a:gd name="T29" fmla="*/ 1 h 182"/>
                  <a:gd name="T30" fmla="*/ 1 w 132"/>
                  <a:gd name="T31" fmla="*/ 1 h 182"/>
                  <a:gd name="T32" fmla="*/ 1 w 132"/>
                  <a:gd name="T33" fmla="*/ 1 h 182"/>
                  <a:gd name="T34" fmla="*/ 1 w 132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Freeform 152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1 w 177"/>
                  <a:gd name="T1" fmla="*/ 1 h 146"/>
                  <a:gd name="T2" fmla="*/ 1 w 177"/>
                  <a:gd name="T3" fmla="*/ 1 h 146"/>
                  <a:gd name="T4" fmla="*/ 1 w 177"/>
                  <a:gd name="T5" fmla="*/ 1 h 146"/>
                  <a:gd name="T6" fmla="*/ 1 w 177"/>
                  <a:gd name="T7" fmla="*/ 1 h 146"/>
                  <a:gd name="T8" fmla="*/ 1 w 177"/>
                  <a:gd name="T9" fmla="*/ 1 h 146"/>
                  <a:gd name="T10" fmla="*/ 1 w 177"/>
                  <a:gd name="T11" fmla="*/ 1 h 146"/>
                  <a:gd name="T12" fmla="*/ 1 w 177"/>
                  <a:gd name="T13" fmla="*/ 1 h 146"/>
                  <a:gd name="T14" fmla="*/ 1 w 177"/>
                  <a:gd name="T15" fmla="*/ 0 h 146"/>
                  <a:gd name="T16" fmla="*/ 1 w 177"/>
                  <a:gd name="T17" fmla="*/ 1 h 146"/>
                  <a:gd name="T18" fmla="*/ 1 w 177"/>
                  <a:gd name="T19" fmla="*/ 1 h 146"/>
                  <a:gd name="T20" fmla="*/ 1 w 177"/>
                  <a:gd name="T21" fmla="*/ 1 h 146"/>
                  <a:gd name="T22" fmla="*/ 0 w 177"/>
                  <a:gd name="T23" fmla="*/ 1 h 146"/>
                  <a:gd name="T24" fmla="*/ 1 w 177"/>
                  <a:gd name="T25" fmla="*/ 1 h 146"/>
                  <a:gd name="T26" fmla="*/ 1 w 177"/>
                  <a:gd name="T27" fmla="*/ 1 h 146"/>
                  <a:gd name="T28" fmla="*/ 1 w 177"/>
                  <a:gd name="T29" fmla="*/ 1 h 146"/>
                  <a:gd name="T30" fmla="*/ 1 w 177"/>
                  <a:gd name="T31" fmla="*/ 1 h 146"/>
                  <a:gd name="T32" fmla="*/ 1 w 177"/>
                  <a:gd name="T33" fmla="*/ 1 h 146"/>
                  <a:gd name="T34" fmla="*/ 1 w 177"/>
                  <a:gd name="T35" fmla="*/ 1 h 146"/>
                  <a:gd name="T36" fmla="*/ 1 w 177"/>
                  <a:gd name="T37" fmla="*/ 1 h 146"/>
                  <a:gd name="T38" fmla="*/ 1 w 177"/>
                  <a:gd name="T39" fmla="*/ 1 h 146"/>
                  <a:gd name="T40" fmla="*/ 1 w 177"/>
                  <a:gd name="T41" fmla="*/ 1 h 146"/>
                  <a:gd name="T42" fmla="*/ 1 w 177"/>
                  <a:gd name="T43" fmla="*/ 1 h 146"/>
                  <a:gd name="T44" fmla="*/ 1 w 177"/>
                  <a:gd name="T45" fmla="*/ 1 h 146"/>
                  <a:gd name="T46" fmla="*/ 1 w 177"/>
                  <a:gd name="T47" fmla="*/ 1 h 146"/>
                  <a:gd name="T48" fmla="*/ 1 w 177"/>
                  <a:gd name="T49" fmla="*/ 1 h 146"/>
                  <a:gd name="T50" fmla="*/ 1 w 177"/>
                  <a:gd name="T51" fmla="*/ 1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9" name="Freeform 153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1 w 178"/>
                  <a:gd name="T1" fmla="*/ 0 h 143"/>
                  <a:gd name="T2" fmla="*/ 1 w 178"/>
                  <a:gd name="T3" fmla="*/ 0 h 143"/>
                  <a:gd name="T4" fmla="*/ 1 w 178"/>
                  <a:gd name="T5" fmla="*/ 0 h 143"/>
                  <a:gd name="T6" fmla="*/ 1 w 178"/>
                  <a:gd name="T7" fmla="*/ 0 h 143"/>
                  <a:gd name="T8" fmla="*/ 1 w 178"/>
                  <a:gd name="T9" fmla="*/ 0 h 143"/>
                  <a:gd name="T10" fmla="*/ 1 w 178"/>
                  <a:gd name="T11" fmla="*/ 0 h 143"/>
                  <a:gd name="T12" fmla="*/ 1 w 178"/>
                  <a:gd name="T13" fmla="*/ 0 h 143"/>
                  <a:gd name="T14" fmla="*/ 1 w 178"/>
                  <a:gd name="T15" fmla="*/ 0 h 143"/>
                  <a:gd name="T16" fmla="*/ 1 w 178"/>
                  <a:gd name="T17" fmla="*/ 0 h 143"/>
                  <a:gd name="T18" fmla="*/ 1 w 178"/>
                  <a:gd name="T19" fmla="*/ 0 h 143"/>
                  <a:gd name="T20" fmla="*/ 1 w 178"/>
                  <a:gd name="T21" fmla="*/ 0 h 143"/>
                  <a:gd name="T22" fmla="*/ 1 w 178"/>
                  <a:gd name="T23" fmla="*/ 0 h 143"/>
                  <a:gd name="T24" fmla="*/ 1 w 178"/>
                  <a:gd name="T25" fmla="*/ 0 h 143"/>
                  <a:gd name="T26" fmla="*/ 1 w 178"/>
                  <a:gd name="T27" fmla="*/ 0 h 143"/>
                  <a:gd name="T28" fmla="*/ 1 w 178"/>
                  <a:gd name="T29" fmla="*/ 0 h 143"/>
                  <a:gd name="T30" fmla="*/ 0 w 178"/>
                  <a:gd name="T31" fmla="*/ 0 h 143"/>
                  <a:gd name="T32" fmla="*/ 1 w 178"/>
                  <a:gd name="T33" fmla="*/ 0 h 143"/>
                  <a:gd name="T34" fmla="*/ 1 w 178"/>
                  <a:gd name="T35" fmla="*/ 0 h 143"/>
                  <a:gd name="T36" fmla="*/ 1 w 178"/>
                  <a:gd name="T37" fmla="*/ 0 h 143"/>
                  <a:gd name="T38" fmla="*/ 1 w 178"/>
                  <a:gd name="T39" fmla="*/ 0 h 143"/>
                  <a:gd name="T40" fmla="*/ 1 w 178"/>
                  <a:gd name="T41" fmla="*/ 0 h 143"/>
                  <a:gd name="T42" fmla="*/ 1 w 178"/>
                  <a:gd name="T43" fmla="*/ 0 h 143"/>
                  <a:gd name="T44" fmla="*/ 1 w 178"/>
                  <a:gd name="T45" fmla="*/ 0 h 143"/>
                  <a:gd name="T46" fmla="*/ 1 w 178"/>
                  <a:gd name="T47" fmla="*/ 0 h 143"/>
                  <a:gd name="T48" fmla="*/ 1 w 178"/>
                  <a:gd name="T49" fmla="*/ 0 h 143"/>
                  <a:gd name="T50" fmla="*/ 1 w 178"/>
                  <a:gd name="T51" fmla="*/ 0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Freeform 154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1 w 132"/>
                  <a:gd name="T1" fmla="*/ 0 h 181"/>
                  <a:gd name="T2" fmla="*/ 1 w 132"/>
                  <a:gd name="T3" fmla="*/ 0 h 181"/>
                  <a:gd name="T4" fmla="*/ 1 w 132"/>
                  <a:gd name="T5" fmla="*/ 0 h 181"/>
                  <a:gd name="T6" fmla="*/ 1 w 132"/>
                  <a:gd name="T7" fmla="*/ 0 h 181"/>
                  <a:gd name="T8" fmla="*/ 1 w 132"/>
                  <a:gd name="T9" fmla="*/ 0 h 181"/>
                  <a:gd name="T10" fmla="*/ 1 w 132"/>
                  <a:gd name="T11" fmla="*/ 0 h 181"/>
                  <a:gd name="T12" fmla="*/ 0 w 132"/>
                  <a:gd name="T13" fmla="*/ 0 h 181"/>
                  <a:gd name="T14" fmla="*/ 1 w 132"/>
                  <a:gd name="T15" fmla="*/ 0 h 181"/>
                  <a:gd name="T16" fmla="*/ 1 w 132"/>
                  <a:gd name="T17" fmla="*/ 0 h 181"/>
                  <a:gd name="T18" fmla="*/ 1 w 132"/>
                  <a:gd name="T19" fmla="*/ 0 h 181"/>
                  <a:gd name="T20" fmla="*/ 1 w 132"/>
                  <a:gd name="T21" fmla="*/ 0 h 181"/>
                  <a:gd name="T22" fmla="*/ 1 w 132"/>
                  <a:gd name="T23" fmla="*/ 0 h 181"/>
                  <a:gd name="T24" fmla="*/ 1 w 132"/>
                  <a:gd name="T25" fmla="*/ 0 h 181"/>
                  <a:gd name="T26" fmla="*/ 1 w 132"/>
                  <a:gd name="T27" fmla="*/ 0 h 181"/>
                  <a:gd name="T28" fmla="*/ 1 w 132"/>
                  <a:gd name="T29" fmla="*/ 0 h 181"/>
                  <a:gd name="T30" fmla="*/ 1 w 132"/>
                  <a:gd name="T31" fmla="*/ 0 h 181"/>
                  <a:gd name="T32" fmla="*/ 1 w 132"/>
                  <a:gd name="T33" fmla="*/ 0 h 181"/>
                  <a:gd name="T34" fmla="*/ 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1" name="Freeform 155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0 w 177"/>
                  <a:gd name="T1" fmla="*/ 1 h 144"/>
                  <a:gd name="T2" fmla="*/ 0 w 177"/>
                  <a:gd name="T3" fmla="*/ 1 h 144"/>
                  <a:gd name="T4" fmla="*/ 0 w 177"/>
                  <a:gd name="T5" fmla="*/ 1 h 144"/>
                  <a:gd name="T6" fmla="*/ 0 w 177"/>
                  <a:gd name="T7" fmla="*/ 1 h 144"/>
                  <a:gd name="T8" fmla="*/ 0 w 177"/>
                  <a:gd name="T9" fmla="*/ 1 h 144"/>
                  <a:gd name="T10" fmla="*/ 0 w 177"/>
                  <a:gd name="T11" fmla="*/ 1 h 144"/>
                  <a:gd name="T12" fmla="*/ 0 w 177"/>
                  <a:gd name="T13" fmla="*/ 1 h 144"/>
                  <a:gd name="T14" fmla="*/ 0 w 177"/>
                  <a:gd name="T15" fmla="*/ 1 h 144"/>
                  <a:gd name="T16" fmla="*/ 0 w 177"/>
                  <a:gd name="T17" fmla="*/ 1 h 144"/>
                  <a:gd name="T18" fmla="*/ 0 w 177"/>
                  <a:gd name="T19" fmla="*/ 1 h 144"/>
                  <a:gd name="T20" fmla="*/ 0 w 177"/>
                  <a:gd name="T21" fmla="*/ 1 h 144"/>
                  <a:gd name="T22" fmla="*/ 0 w 177"/>
                  <a:gd name="T23" fmla="*/ 1 h 144"/>
                  <a:gd name="T24" fmla="*/ 0 w 177"/>
                  <a:gd name="T25" fmla="*/ 1 h 144"/>
                  <a:gd name="T26" fmla="*/ 0 w 177"/>
                  <a:gd name="T27" fmla="*/ 1 h 144"/>
                  <a:gd name="T28" fmla="*/ 0 w 177"/>
                  <a:gd name="T29" fmla="*/ 1 h 144"/>
                  <a:gd name="T30" fmla="*/ 0 w 177"/>
                  <a:gd name="T31" fmla="*/ 1 h 144"/>
                  <a:gd name="T32" fmla="*/ 0 w 177"/>
                  <a:gd name="T33" fmla="*/ 1 h 144"/>
                  <a:gd name="T34" fmla="*/ 0 w 177"/>
                  <a:gd name="T35" fmla="*/ 1 h 144"/>
                  <a:gd name="T36" fmla="*/ 0 w 177"/>
                  <a:gd name="T37" fmla="*/ 1 h 144"/>
                  <a:gd name="T38" fmla="*/ 0 w 177"/>
                  <a:gd name="T39" fmla="*/ 1 h 144"/>
                  <a:gd name="T40" fmla="*/ 0 w 177"/>
                  <a:gd name="T41" fmla="*/ 1 h 144"/>
                  <a:gd name="T42" fmla="*/ 0 w 177"/>
                  <a:gd name="T43" fmla="*/ 0 h 144"/>
                  <a:gd name="T44" fmla="*/ 0 w 177"/>
                  <a:gd name="T45" fmla="*/ 0 h 144"/>
                  <a:gd name="T46" fmla="*/ 0 w 177"/>
                  <a:gd name="T47" fmla="*/ 1 h 144"/>
                  <a:gd name="T48" fmla="*/ 0 w 177"/>
                  <a:gd name="T49" fmla="*/ 1 h 144"/>
                  <a:gd name="T50" fmla="*/ 0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2" name="Freeform 156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 h 143"/>
                  <a:gd name="T2" fmla="*/ 1 w 180"/>
                  <a:gd name="T3" fmla="*/ 1 h 143"/>
                  <a:gd name="T4" fmla="*/ 1 w 180"/>
                  <a:gd name="T5" fmla="*/ 1 h 143"/>
                  <a:gd name="T6" fmla="*/ 1 w 180"/>
                  <a:gd name="T7" fmla="*/ 1 h 143"/>
                  <a:gd name="T8" fmla="*/ 1 w 180"/>
                  <a:gd name="T9" fmla="*/ 1 h 143"/>
                  <a:gd name="T10" fmla="*/ 1 w 180"/>
                  <a:gd name="T11" fmla="*/ 1 h 143"/>
                  <a:gd name="T12" fmla="*/ 1 w 180"/>
                  <a:gd name="T13" fmla="*/ 1 h 143"/>
                  <a:gd name="T14" fmla="*/ 1 w 180"/>
                  <a:gd name="T15" fmla="*/ 1 h 143"/>
                  <a:gd name="T16" fmla="*/ 1 w 180"/>
                  <a:gd name="T17" fmla="*/ 1 h 143"/>
                  <a:gd name="T18" fmla="*/ 1 w 180"/>
                  <a:gd name="T19" fmla="*/ 1 h 143"/>
                  <a:gd name="T20" fmla="*/ 1 w 180"/>
                  <a:gd name="T21" fmla="*/ 1 h 143"/>
                  <a:gd name="T22" fmla="*/ 1 w 180"/>
                  <a:gd name="T23" fmla="*/ 1 h 143"/>
                  <a:gd name="T24" fmla="*/ 1 w 180"/>
                  <a:gd name="T25" fmla="*/ 1 h 143"/>
                  <a:gd name="T26" fmla="*/ 1 w 180"/>
                  <a:gd name="T27" fmla="*/ 1 h 143"/>
                  <a:gd name="T28" fmla="*/ 1 w 180"/>
                  <a:gd name="T29" fmla="*/ 1 h 143"/>
                  <a:gd name="T30" fmla="*/ 1 w 180"/>
                  <a:gd name="T31" fmla="*/ 1 h 143"/>
                  <a:gd name="T32" fmla="*/ 1 w 180"/>
                  <a:gd name="T33" fmla="*/ 1 h 143"/>
                  <a:gd name="T34" fmla="*/ 1 w 180"/>
                  <a:gd name="T35" fmla="*/ 1 h 143"/>
                  <a:gd name="T36" fmla="*/ 1 w 180"/>
                  <a:gd name="T37" fmla="*/ 1 h 143"/>
                  <a:gd name="T38" fmla="*/ 1 w 180"/>
                  <a:gd name="T39" fmla="*/ 0 h 143"/>
                  <a:gd name="T40" fmla="*/ 1 w 180"/>
                  <a:gd name="T41" fmla="*/ 1 h 143"/>
                  <a:gd name="T42" fmla="*/ 1 w 180"/>
                  <a:gd name="T43" fmla="*/ 1 h 143"/>
                  <a:gd name="T44" fmla="*/ 1 w 180"/>
                  <a:gd name="T45" fmla="*/ 1 h 143"/>
                  <a:gd name="T46" fmla="*/ 1 w 180"/>
                  <a:gd name="T47" fmla="*/ 1 h 143"/>
                  <a:gd name="T48" fmla="*/ 1 w 180"/>
                  <a:gd name="T49" fmla="*/ 1 h 143"/>
                  <a:gd name="T50" fmla="*/ 0 w 180"/>
                  <a:gd name="T51" fmla="*/ 1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3" name="Freeform 157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4" name="Freeform 15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5" name="Freeform 159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6" name="Freeform 160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1 w 71"/>
                  <a:gd name="T1" fmla="*/ 1 h 58"/>
                  <a:gd name="T2" fmla="*/ 1 w 71"/>
                  <a:gd name="T3" fmla="*/ 1 h 58"/>
                  <a:gd name="T4" fmla="*/ 1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1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Freeform 161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0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8" name="Freeform 162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0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1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9" name="Freeform 163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0" name="Freeform 164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0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1" name="Freeform 165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2" name="Freeform 16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0 h 73"/>
                  <a:gd name="T2" fmla="*/ 0 w 53"/>
                  <a:gd name="T3" fmla="*/ 0 h 73"/>
                  <a:gd name="T4" fmla="*/ 0 w 53"/>
                  <a:gd name="T5" fmla="*/ 0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0 h 73"/>
                  <a:gd name="T34" fmla="*/ 0 w 53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3" name="Freeform 167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0 h 73"/>
                  <a:gd name="T2" fmla="*/ 0 w 53"/>
                  <a:gd name="T3" fmla="*/ 0 h 73"/>
                  <a:gd name="T4" fmla="*/ 0 w 53"/>
                  <a:gd name="T5" fmla="*/ 0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0 h 73"/>
                  <a:gd name="T34" fmla="*/ 0 w 53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4" name="Freeform 168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1 w 71"/>
                  <a:gd name="T1" fmla="*/ 1 h 58"/>
                  <a:gd name="T2" fmla="*/ 1 w 71"/>
                  <a:gd name="T3" fmla="*/ 1 h 58"/>
                  <a:gd name="T4" fmla="*/ 1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1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5" name="Freeform 169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 w 72"/>
                  <a:gd name="T1" fmla="*/ 1 h 56"/>
                  <a:gd name="T2" fmla="*/ 1 w 72"/>
                  <a:gd name="T3" fmla="*/ 0 h 56"/>
                  <a:gd name="T4" fmla="*/ 1 w 72"/>
                  <a:gd name="T5" fmla="*/ 0 h 56"/>
                  <a:gd name="T6" fmla="*/ 1 w 72"/>
                  <a:gd name="T7" fmla="*/ 0 h 56"/>
                  <a:gd name="T8" fmla="*/ 1 w 72"/>
                  <a:gd name="T9" fmla="*/ 0 h 56"/>
                  <a:gd name="T10" fmla="*/ 1 w 72"/>
                  <a:gd name="T11" fmla="*/ 1 h 56"/>
                  <a:gd name="T12" fmla="*/ 1 w 72"/>
                  <a:gd name="T13" fmla="*/ 1 h 56"/>
                  <a:gd name="T14" fmla="*/ 1 w 72"/>
                  <a:gd name="T15" fmla="*/ 1 h 56"/>
                  <a:gd name="T16" fmla="*/ 0 w 72"/>
                  <a:gd name="T17" fmla="*/ 1 h 56"/>
                  <a:gd name="T18" fmla="*/ 1 w 72"/>
                  <a:gd name="T19" fmla="*/ 1 h 56"/>
                  <a:gd name="T20" fmla="*/ 1 w 72"/>
                  <a:gd name="T21" fmla="*/ 1 h 56"/>
                  <a:gd name="T22" fmla="*/ 1 w 72"/>
                  <a:gd name="T23" fmla="*/ 1 h 56"/>
                  <a:gd name="T24" fmla="*/ 1 w 72"/>
                  <a:gd name="T25" fmla="*/ 1 h 56"/>
                  <a:gd name="T26" fmla="*/ 1 w 72"/>
                  <a:gd name="T27" fmla="*/ 1 h 56"/>
                  <a:gd name="T28" fmla="*/ 1 w 72"/>
                  <a:gd name="T29" fmla="*/ 1 h 56"/>
                  <a:gd name="T30" fmla="*/ 1 w 72"/>
                  <a:gd name="T31" fmla="*/ 1 h 56"/>
                  <a:gd name="T32" fmla="*/ 1 w 72"/>
                  <a:gd name="T33" fmla="*/ 1 h 56"/>
                  <a:gd name="T34" fmla="*/ 1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6" name="Freeform 170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0 w 53"/>
                  <a:gd name="T1" fmla="*/ 0 h 72"/>
                  <a:gd name="T2" fmla="*/ 0 w 53"/>
                  <a:gd name="T3" fmla="*/ 0 h 72"/>
                  <a:gd name="T4" fmla="*/ 0 w 53"/>
                  <a:gd name="T5" fmla="*/ 1 h 72"/>
                  <a:gd name="T6" fmla="*/ 0 w 53"/>
                  <a:gd name="T7" fmla="*/ 1 h 72"/>
                  <a:gd name="T8" fmla="*/ 0 w 53"/>
                  <a:gd name="T9" fmla="*/ 1 h 72"/>
                  <a:gd name="T10" fmla="*/ 0 w 53"/>
                  <a:gd name="T11" fmla="*/ 1 h 72"/>
                  <a:gd name="T12" fmla="*/ 0 w 53"/>
                  <a:gd name="T13" fmla="*/ 1 h 72"/>
                  <a:gd name="T14" fmla="*/ 0 w 53"/>
                  <a:gd name="T15" fmla="*/ 1 h 72"/>
                  <a:gd name="T16" fmla="*/ 0 w 53"/>
                  <a:gd name="T17" fmla="*/ 1 h 72"/>
                  <a:gd name="T18" fmla="*/ 0 w 53"/>
                  <a:gd name="T19" fmla="*/ 1 h 72"/>
                  <a:gd name="T20" fmla="*/ 0 w 53"/>
                  <a:gd name="T21" fmla="*/ 1 h 72"/>
                  <a:gd name="T22" fmla="*/ 0 w 53"/>
                  <a:gd name="T23" fmla="*/ 1 h 72"/>
                  <a:gd name="T24" fmla="*/ 0 w 53"/>
                  <a:gd name="T25" fmla="*/ 1 h 72"/>
                  <a:gd name="T26" fmla="*/ 0 w 53"/>
                  <a:gd name="T27" fmla="*/ 1 h 72"/>
                  <a:gd name="T28" fmla="*/ 0 w 53"/>
                  <a:gd name="T29" fmla="*/ 1 h 72"/>
                  <a:gd name="T30" fmla="*/ 0 w 53"/>
                  <a:gd name="T31" fmla="*/ 1 h 72"/>
                  <a:gd name="T32" fmla="*/ 0 w 53"/>
                  <a:gd name="T33" fmla="*/ 1 h 72"/>
                  <a:gd name="T34" fmla="*/ 0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7" name="Freeform 171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1 h 56"/>
                  <a:gd name="T4" fmla="*/ 1 w 71"/>
                  <a:gd name="T5" fmla="*/ 1 h 56"/>
                  <a:gd name="T6" fmla="*/ 1 w 71"/>
                  <a:gd name="T7" fmla="*/ 1 h 56"/>
                  <a:gd name="T8" fmla="*/ 1 w 71"/>
                  <a:gd name="T9" fmla="*/ 1 h 56"/>
                  <a:gd name="T10" fmla="*/ 1 w 71"/>
                  <a:gd name="T11" fmla="*/ 1 h 56"/>
                  <a:gd name="T12" fmla="*/ 1 w 71"/>
                  <a:gd name="T13" fmla="*/ 1 h 56"/>
                  <a:gd name="T14" fmla="*/ 1 w 71"/>
                  <a:gd name="T15" fmla="*/ 1 h 56"/>
                  <a:gd name="T16" fmla="*/ 1 w 71"/>
                  <a:gd name="T17" fmla="*/ 1 h 56"/>
                  <a:gd name="T18" fmla="*/ 1 w 71"/>
                  <a:gd name="T19" fmla="*/ 1 h 56"/>
                  <a:gd name="T20" fmla="*/ 1 w 71"/>
                  <a:gd name="T21" fmla="*/ 1 h 56"/>
                  <a:gd name="T22" fmla="*/ 1 w 71"/>
                  <a:gd name="T23" fmla="*/ 1 h 56"/>
                  <a:gd name="T24" fmla="*/ 1 w 71"/>
                  <a:gd name="T25" fmla="*/ 1 h 56"/>
                  <a:gd name="T26" fmla="*/ 1 w 71"/>
                  <a:gd name="T27" fmla="*/ 1 h 56"/>
                  <a:gd name="T28" fmla="*/ 1 w 71"/>
                  <a:gd name="T29" fmla="*/ 0 h 56"/>
                  <a:gd name="T30" fmla="*/ 1 w 71"/>
                  <a:gd name="T31" fmla="*/ 0 h 56"/>
                  <a:gd name="T32" fmla="*/ 1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8" name="Freeform 172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0 h 57"/>
                  <a:gd name="T2" fmla="*/ 1 w 72"/>
                  <a:gd name="T3" fmla="*/ 0 h 57"/>
                  <a:gd name="T4" fmla="*/ 1 w 72"/>
                  <a:gd name="T5" fmla="*/ 0 h 57"/>
                  <a:gd name="T6" fmla="*/ 1 w 72"/>
                  <a:gd name="T7" fmla="*/ 0 h 57"/>
                  <a:gd name="T8" fmla="*/ 1 w 72"/>
                  <a:gd name="T9" fmla="*/ 0 h 57"/>
                  <a:gd name="T10" fmla="*/ 1 w 72"/>
                  <a:gd name="T11" fmla="*/ 0 h 57"/>
                  <a:gd name="T12" fmla="*/ 1 w 72"/>
                  <a:gd name="T13" fmla="*/ 0 h 57"/>
                  <a:gd name="T14" fmla="*/ 1 w 72"/>
                  <a:gd name="T15" fmla="*/ 0 h 57"/>
                  <a:gd name="T16" fmla="*/ 1 w 72"/>
                  <a:gd name="T17" fmla="*/ 0 h 57"/>
                  <a:gd name="T18" fmla="*/ 1 w 72"/>
                  <a:gd name="T19" fmla="*/ 0 h 57"/>
                  <a:gd name="T20" fmla="*/ 1 w 72"/>
                  <a:gd name="T21" fmla="*/ 0 h 57"/>
                  <a:gd name="T22" fmla="*/ 1 w 72"/>
                  <a:gd name="T23" fmla="*/ 0 h 57"/>
                  <a:gd name="T24" fmla="*/ 1 w 72"/>
                  <a:gd name="T25" fmla="*/ 0 h 57"/>
                  <a:gd name="T26" fmla="*/ 1 w 72"/>
                  <a:gd name="T27" fmla="*/ 0 h 57"/>
                  <a:gd name="T28" fmla="*/ 1 w 72"/>
                  <a:gd name="T29" fmla="*/ 0 h 57"/>
                  <a:gd name="T30" fmla="*/ 1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9" name="Freeform 173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0 w 23"/>
                  <a:gd name="T1" fmla="*/ 1 h 24"/>
                  <a:gd name="T2" fmla="*/ 0 w 23"/>
                  <a:gd name="T3" fmla="*/ 1 h 24"/>
                  <a:gd name="T4" fmla="*/ 0 w 23"/>
                  <a:gd name="T5" fmla="*/ 1 h 24"/>
                  <a:gd name="T6" fmla="*/ 0 w 23"/>
                  <a:gd name="T7" fmla="*/ 1 h 24"/>
                  <a:gd name="T8" fmla="*/ 0 w 23"/>
                  <a:gd name="T9" fmla="*/ 1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0 w 23"/>
                  <a:gd name="T17" fmla="*/ 0 h 24"/>
                  <a:gd name="T18" fmla="*/ 0 w 23"/>
                  <a:gd name="T19" fmla="*/ 1 h 24"/>
                  <a:gd name="T20" fmla="*/ 0 w 23"/>
                  <a:gd name="T21" fmla="*/ 1 h 24"/>
                  <a:gd name="T22" fmla="*/ 0 w 23"/>
                  <a:gd name="T23" fmla="*/ 1 h 24"/>
                  <a:gd name="T24" fmla="*/ 0 w 23"/>
                  <a:gd name="T25" fmla="*/ 1 h 24"/>
                  <a:gd name="T26" fmla="*/ 0 w 23"/>
                  <a:gd name="T27" fmla="*/ 1 h 24"/>
                  <a:gd name="T28" fmla="*/ 0 w 23"/>
                  <a:gd name="T29" fmla="*/ 1 h 24"/>
                  <a:gd name="T30" fmla="*/ 0 w 23"/>
                  <a:gd name="T31" fmla="*/ 1 h 24"/>
                  <a:gd name="T32" fmla="*/ 0 w 23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0" name="Freeform 17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1" name="Freeform 175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2" name="Freeform 176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0 w 72"/>
                  <a:gd name="T1" fmla="*/ 0 h 58"/>
                  <a:gd name="T2" fmla="*/ 0 w 72"/>
                  <a:gd name="T3" fmla="*/ 0 h 58"/>
                  <a:gd name="T4" fmla="*/ 0 w 72"/>
                  <a:gd name="T5" fmla="*/ 0 h 58"/>
                  <a:gd name="T6" fmla="*/ 0 w 72"/>
                  <a:gd name="T7" fmla="*/ 0 h 58"/>
                  <a:gd name="T8" fmla="*/ 0 w 72"/>
                  <a:gd name="T9" fmla="*/ 0 h 58"/>
                  <a:gd name="T10" fmla="*/ 0 w 72"/>
                  <a:gd name="T11" fmla="*/ 0 h 58"/>
                  <a:gd name="T12" fmla="*/ 0 w 72"/>
                  <a:gd name="T13" fmla="*/ 0 h 58"/>
                  <a:gd name="T14" fmla="*/ 0 w 72"/>
                  <a:gd name="T15" fmla="*/ 0 h 58"/>
                  <a:gd name="T16" fmla="*/ 0 w 72"/>
                  <a:gd name="T17" fmla="*/ 0 h 58"/>
                  <a:gd name="T18" fmla="*/ 0 w 72"/>
                  <a:gd name="T19" fmla="*/ 0 h 58"/>
                  <a:gd name="T20" fmla="*/ 0 w 72"/>
                  <a:gd name="T21" fmla="*/ 0 h 58"/>
                  <a:gd name="T22" fmla="*/ 0 w 72"/>
                  <a:gd name="T23" fmla="*/ 0 h 58"/>
                  <a:gd name="T24" fmla="*/ 0 w 72"/>
                  <a:gd name="T25" fmla="*/ 0 h 58"/>
                  <a:gd name="T26" fmla="*/ 0 w 72"/>
                  <a:gd name="T27" fmla="*/ 0 h 58"/>
                  <a:gd name="T28" fmla="*/ 0 w 72"/>
                  <a:gd name="T29" fmla="*/ 0 h 58"/>
                  <a:gd name="T30" fmla="*/ 0 w 72"/>
                  <a:gd name="T31" fmla="*/ 0 h 58"/>
                  <a:gd name="T32" fmla="*/ 0 w 72"/>
                  <a:gd name="T33" fmla="*/ 0 h 58"/>
                  <a:gd name="T34" fmla="*/ 0 w 72"/>
                  <a:gd name="T35" fmla="*/ 0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3" name="Freeform 177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0 w 72"/>
                  <a:gd name="T1" fmla="*/ 1 h 56"/>
                  <a:gd name="T2" fmla="*/ 0 w 72"/>
                  <a:gd name="T3" fmla="*/ 0 h 56"/>
                  <a:gd name="T4" fmla="*/ 0 w 72"/>
                  <a:gd name="T5" fmla="*/ 0 h 56"/>
                  <a:gd name="T6" fmla="*/ 0 w 72"/>
                  <a:gd name="T7" fmla="*/ 0 h 56"/>
                  <a:gd name="T8" fmla="*/ 0 w 72"/>
                  <a:gd name="T9" fmla="*/ 0 h 56"/>
                  <a:gd name="T10" fmla="*/ 0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1 h 56"/>
                  <a:gd name="T18" fmla="*/ 0 w 72"/>
                  <a:gd name="T19" fmla="*/ 1 h 56"/>
                  <a:gd name="T20" fmla="*/ 0 w 72"/>
                  <a:gd name="T21" fmla="*/ 1 h 56"/>
                  <a:gd name="T22" fmla="*/ 0 w 72"/>
                  <a:gd name="T23" fmla="*/ 1 h 56"/>
                  <a:gd name="T24" fmla="*/ 0 w 72"/>
                  <a:gd name="T25" fmla="*/ 1 h 56"/>
                  <a:gd name="T26" fmla="*/ 0 w 72"/>
                  <a:gd name="T27" fmla="*/ 1 h 56"/>
                  <a:gd name="T28" fmla="*/ 0 w 72"/>
                  <a:gd name="T29" fmla="*/ 1 h 56"/>
                  <a:gd name="T30" fmla="*/ 0 w 72"/>
                  <a:gd name="T31" fmla="*/ 1 h 56"/>
                  <a:gd name="T32" fmla="*/ 0 w 72"/>
                  <a:gd name="T33" fmla="*/ 1 h 56"/>
                  <a:gd name="T34" fmla="*/ 0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4" name="Freeform 178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1 w 53"/>
                  <a:gd name="T1" fmla="*/ 0 h 72"/>
                  <a:gd name="T2" fmla="*/ 1 w 53"/>
                  <a:gd name="T3" fmla="*/ 0 h 72"/>
                  <a:gd name="T4" fmla="*/ 1 w 53"/>
                  <a:gd name="T5" fmla="*/ 1 h 72"/>
                  <a:gd name="T6" fmla="*/ 1 w 53"/>
                  <a:gd name="T7" fmla="*/ 1 h 72"/>
                  <a:gd name="T8" fmla="*/ 1 w 53"/>
                  <a:gd name="T9" fmla="*/ 1 h 72"/>
                  <a:gd name="T10" fmla="*/ 1 w 53"/>
                  <a:gd name="T11" fmla="*/ 1 h 72"/>
                  <a:gd name="T12" fmla="*/ 0 w 53"/>
                  <a:gd name="T13" fmla="*/ 1 h 72"/>
                  <a:gd name="T14" fmla="*/ 1 w 53"/>
                  <a:gd name="T15" fmla="*/ 1 h 72"/>
                  <a:gd name="T16" fmla="*/ 1 w 53"/>
                  <a:gd name="T17" fmla="*/ 1 h 72"/>
                  <a:gd name="T18" fmla="*/ 1 w 53"/>
                  <a:gd name="T19" fmla="*/ 1 h 72"/>
                  <a:gd name="T20" fmla="*/ 1 w 53"/>
                  <a:gd name="T21" fmla="*/ 1 h 72"/>
                  <a:gd name="T22" fmla="*/ 1 w 53"/>
                  <a:gd name="T23" fmla="*/ 1 h 72"/>
                  <a:gd name="T24" fmla="*/ 1 w 53"/>
                  <a:gd name="T25" fmla="*/ 1 h 72"/>
                  <a:gd name="T26" fmla="*/ 1 w 53"/>
                  <a:gd name="T27" fmla="*/ 1 h 72"/>
                  <a:gd name="T28" fmla="*/ 1 w 53"/>
                  <a:gd name="T29" fmla="*/ 1 h 72"/>
                  <a:gd name="T30" fmla="*/ 1 w 53"/>
                  <a:gd name="T31" fmla="*/ 1 h 72"/>
                  <a:gd name="T32" fmla="*/ 1 w 53"/>
                  <a:gd name="T33" fmla="*/ 1 h 72"/>
                  <a:gd name="T34" fmla="*/ 1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5" name="Freeform 179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1 h 57"/>
                  <a:gd name="T4" fmla="*/ 0 w 72"/>
                  <a:gd name="T5" fmla="*/ 1 h 57"/>
                  <a:gd name="T6" fmla="*/ 0 w 72"/>
                  <a:gd name="T7" fmla="*/ 1 h 57"/>
                  <a:gd name="T8" fmla="*/ 0 w 72"/>
                  <a:gd name="T9" fmla="*/ 1 h 57"/>
                  <a:gd name="T10" fmla="*/ 0 w 72"/>
                  <a:gd name="T11" fmla="*/ 1 h 57"/>
                  <a:gd name="T12" fmla="*/ 0 w 72"/>
                  <a:gd name="T13" fmla="*/ 1 h 57"/>
                  <a:gd name="T14" fmla="*/ 0 w 72"/>
                  <a:gd name="T15" fmla="*/ 1 h 57"/>
                  <a:gd name="T16" fmla="*/ 0 w 72"/>
                  <a:gd name="T17" fmla="*/ 1 h 57"/>
                  <a:gd name="T18" fmla="*/ 0 w 72"/>
                  <a:gd name="T19" fmla="*/ 1 h 57"/>
                  <a:gd name="T20" fmla="*/ 0 w 72"/>
                  <a:gd name="T21" fmla="*/ 1 h 57"/>
                  <a:gd name="T22" fmla="*/ 0 w 72"/>
                  <a:gd name="T23" fmla="*/ 1 h 57"/>
                  <a:gd name="T24" fmla="*/ 0 w 72"/>
                  <a:gd name="T25" fmla="*/ 1 h 57"/>
                  <a:gd name="T26" fmla="*/ 0 w 72"/>
                  <a:gd name="T27" fmla="*/ 1 h 57"/>
                  <a:gd name="T28" fmla="*/ 0 w 72"/>
                  <a:gd name="T29" fmla="*/ 0 h 57"/>
                  <a:gd name="T30" fmla="*/ 0 w 72"/>
                  <a:gd name="T31" fmla="*/ 0 h 57"/>
                  <a:gd name="T32" fmla="*/ 0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6" name="Freeform 180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1 h 58"/>
                  <a:gd name="T2" fmla="*/ 0 w 72"/>
                  <a:gd name="T3" fmla="*/ 1 h 58"/>
                  <a:gd name="T4" fmla="*/ 0 w 72"/>
                  <a:gd name="T5" fmla="*/ 1 h 58"/>
                  <a:gd name="T6" fmla="*/ 0 w 72"/>
                  <a:gd name="T7" fmla="*/ 1 h 58"/>
                  <a:gd name="T8" fmla="*/ 0 w 72"/>
                  <a:gd name="T9" fmla="*/ 1 h 58"/>
                  <a:gd name="T10" fmla="*/ 0 w 72"/>
                  <a:gd name="T11" fmla="*/ 1 h 58"/>
                  <a:gd name="T12" fmla="*/ 0 w 72"/>
                  <a:gd name="T13" fmla="*/ 1 h 58"/>
                  <a:gd name="T14" fmla="*/ 0 w 72"/>
                  <a:gd name="T15" fmla="*/ 1 h 58"/>
                  <a:gd name="T16" fmla="*/ 0 w 72"/>
                  <a:gd name="T17" fmla="*/ 1 h 58"/>
                  <a:gd name="T18" fmla="*/ 0 w 72"/>
                  <a:gd name="T19" fmla="*/ 1 h 58"/>
                  <a:gd name="T20" fmla="*/ 0 w 72"/>
                  <a:gd name="T21" fmla="*/ 1 h 58"/>
                  <a:gd name="T22" fmla="*/ 0 w 72"/>
                  <a:gd name="T23" fmla="*/ 0 h 58"/>
                  <a:gd name="T24" fmla="*/ 0 w 72"/>
                  <a:gd name="T25" fmla="*/ 1 h 58"/>
                  <a:gd name="T26" fmla="*/ 0 w 72"/>
                  <a:gd name="T27" fmla="*/ 1 h 58"/>
                  <a:gd name="T28" fmla="*/ 0 w 72"/>
                  <a:gd name="T29" fmla="*/ 1 h 58"/>
                  <a:gd name="T30" fmla="*/ 0 w 72"/>
                  <a:gd name="T31" fmla="*/ 1 h 58"/>
                  <a:gd name="T32" fmla="*/ 0 w 72"/>
                  <a:gd name="T33" fmla="*/ 1 h 58"/>
                  <a:gd name="T34" fmla="*/ 0 w 72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Freeform 181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 w 144"/>
                  <a:gd name="T1" fmla="*/ 0 h 167"/>
                  <a:gd name="T2" fmla="*/ 1 w 144"/>
                  <a:gd name="T3" fmla="*/ 1 h 167"/>
                  <a:gd name="T4" fmla="*/ 1 w 144"/>
                  <a:gd name="T5" fmla="*/ 1 h 167"/>
                  <a:gd name="T6" fmla="*/ 1 w 144"/>
                  <a:gd name="T7" fmla="*/ 1 h 167"/>
                  <a:gd name="T8" fmla="*/ 1 w 144"/>
                  <a:gd name="T9" fmla="*/ 1 h 167"/>
                  <a:gd name="T10" fmla="*/ 1 w 144"/>
                  <a:gd name="T11" fmla="*/ 1 h 167"/>
                  <a:gd name="T12" fmla="*/ 1 w 144"/>
                  <a:gd name="T13" fmla="*/ 1 h 167"/>
                  <a:gd name="T14" fmla="*/ 1 w 144"/>
                  <a:gd name="T15" fmla="*/ 1 h 167"/>
                  <a:gd name="T16" fmla="*/ 1 w 144"/>
                  <a:gd name="T17" fmla="*/ 1 h 167"/>
                  <a:gd name="T18" fmla="*/ 1 w 144"/>
                  <a:gd name="T19" fmla="*/ 1 h 167"/>
                  <a:gd name="T20" fmla="*/ 1 w 144"/>
                  <a:gd name="T21" fmla="*/ 1 h 167"/>
                  <a:gd name="T22" fmla="*/ 0 w 144"/>
                  <a:gd name="T23" fmla="*/ 1 h 167"/>
                  <a:gd name="T24" fmla="*/ 1 w 144"/>
                  <a:gd name="T25" fmla="*/ 1 h 167"/>
                  <a:gd name="T26" fmla="*/ 1 w 144"/>
                  <a:gd name="T27" fmla="*/ 1 h 167"/>
                  <a:gd name="T28" fmla="*/ 1 w 144"/>
                  <a:gd name="T29" fmla="*/ 1 h 167"/>
                  <a:gd name="T30" fmla="*/ 1 w 144"/>
                  <a:gd name="T31" fmla="*/ 1 h 167"/>
                  <a:gd name="T32" fmla="*/ 1 w 144"/>
                  <a:gd name="T33" fmla="*/ 1 h 167"/>
                  <a:gd name="T34" fmla="*/ 1 w 144"/>
                  <a:gd name="T35" fmla="*/ 1 h 167"/>
                  <a:gd name="T36" fmla="*/ 1 w 144"/>
                  <a:gd name="T37" fmla="*/ 1 h 167"/>
                  <a:gd name="T38" fmla="*/ 1 w 144"/>
                  <a:gd name="T39" fmla="*/ 1 h 167"/>
                  <a:gd name="T40" fmla="*/ 1 w 144"/>
                  <a:gd name="T41" fmla="*/ 1 h 167"/>
                  <a:gd name="T42" fmla="*/ 1 w 144"/>
                  <a:gd name="T43" fmla="*/ 1 h 167"/>
                  <a:gd name="T44" fmla="*/ 1 w 144"/>
                  <a:gd name="T45" fmla="*/ 1 h 167"/>
                  <a:gd name="T46" fmla="*/ 1 w 144"/>
                  <a:gd name="T47" fmla="*/ 1 h 167"/>
                  <a:gd name="T48" fmla="*/ 1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8" name="Freeform 182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1 w 204"/>
                  <a:gd name="T1" fmla="*/ 0 h 82"/>
                  <a:gd name="T2" fmla="*/ 1 w 204"/>
                  <a:gd name="T3" fmla="*/ 0 h 82"/>
                  <a:gd name="T4" fmla="*/ 1 w 204"/>
                  <a:gd name="T5" fmla="*/ 0 h 82"/>
                  <a:gd name="T6" fmla="*/ 1 w 204"/>
                  <a:gd name="T7" fmla="*/ 0 h 82"/>
                  <a:gd name="T8" fmla="*/ 1 w 204"/>
                  <a:gd name="T9" fmla="*/ 0 h 82"/>
                  <a:gd name="T10" fmla="*/ 1 w 204"/>
                  <a:gd name="T11" fmla="*/ 0 h 82"/>
                  <a:gd name="T12" fmla="*/ 1 w 204"/>
                  <a:gd name="T13" fmla="*/ 0 h 82"/>
                  <a:gd name="T14" fmla="*/ 1 w 204"/>
                  <a:gd name="T15" fmla="*/ 0 h 82"/>
                  <a:gd name="T16" fmla="*/ 1 w 204"/>
                  <a:gd name="T17" fmla="*/ 0 h 82"/>
                  <a:gd name="T18" fmla="*/ 1 w 204"/>
                  <a:gd name="T19" fmla="*/ 0 h 82"/>
                  <a:gd name="T20" fmla="*/ 1 w 204"/>
                  <a:gd name="T21" fmla="*/ 0 h 82"/>
                  <a:gd name="T22" fmla="*/ 1 w 204"/>
                  <a:gd name="T23" fmla="*/ 0 h 82"/>
                  <a:gd name="T24" fmla="*/ 1 w 204"/>
                  <a:gd name="T25" fmla="*/ 0 h 82"/>
                  <a:gd name="T26" fmla="*/ 1 w 204"/>
                  <a:gd name="T27" fmla="*/ 0 h 82"/>
                  <a:gd name="T28" fmla="*/ 1 w 204"/>
                  <a:gd name="T29" fmla="*/ 0 h 82"/>
                  <a:gd name="T30" fmla="*/ 1 w 204"/>
                  <a:gd name="T31" fmla="*/ 0 h 82"/>
                  <a:gd name="T32" fmla="*/ 1 w 204"/>
                  <a:gd name="T33" fmla="*/ 0 h 82"/>
                  <a:gd name="T34" fmla="*/ 1 w 204"/>
                  <a:gd name="T35" fmla="*/ 0 h 82"/>
                  <a:gd name="T36" fmla="*/ 0 w 204"/>
                  <a:gd name="T37" fmla="*/ 0 h 82"/>
                  <a:gd name="T38" fmla="*/ 1 w 204"/>
                  <a:gd name="T39" fmla="*/ 0 h 82"/>
                  <a:gd name="T40" fmla="*/ 1 w 204"/>
                  <a:gd name="T41" fmla="*/ 0 h 82"/>
                  <a:gd name="T42" fmla="*/ 1 w 204"/>
                  <a:gd name="T43" fmla="*/ 0 h 82"/>
                  <a:gd name="T44" fmla="*/ 1 w 204"/>
                  <a:gd name="T45" fmla="*/ 0 h 82"/>
                  <a:gd name="T46" fmla="*/ 1 w 204"/>
                  <a:gd name="T47" fmla="*/ 0 h 82"/>
                  <a:gd name="T48" fmla="*/ 1 w 204"/>
                  <a:gd name="T49" fmla="*/ 0 h 82"/>
                  <a:gd name="T50" fmla="*/ 1 w 204"/>
                  <a:gd name="T51" fmla="*/ 0 h 82"/>
                  <a:gd name="T52" fmla="*/ 1 w 204"/>
                  <a:gd name="T53" fmla="*/ 0 h 82"/>
                  <a:gd name="T54" fmla="*/ 1 w 204"/>
                  <a:gd name="T55" fmla="*/ 0 h 82"/>
                  <a:gd name="T56" fmla="*/ 1 w 204"/>
                  <a:gd name="T57" fmla="*/ 0 h 82"/>
                  <a:gd name="T58" fmla="*/ 1 w 204"/>
                  <a:gd name="T59" fmla="*/ 0 h 82"/>
                  <a:gd name="T60" fmla="*/ 1 w 204"/>
                  <a:gd name="T61" fmla="*/ 0 h 82"/>
                  <a:gd name="T62" fmla="*/ 1 w 204"/>
                  <a:gd name="T63" fmla="*/ 0 h 82"/>
                  <a:gd name="T64" fmla="*/ 1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9" name="Freeform 183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1 w 84"/>
                  <a:gd name="T1" fmla="*/ 0 h 208"/>
                  <a:gd name="T2" fmla="*/ 1 w 84"/>
                  <a:gd name="T3" fmla="*/ 1 h 208"/>
                  <a:gd name="T4" fmla="*/ 1 w 84"/>
                  <a:gd name="T5" fmla="*/ 1 h 208"/>
                  <a:gd name="T6" fmla="*/ 1 w 84"/>
                  <a:gd name="T7" fmla="*/ 1 h 208"/>
                  <a:gd name="T8" fmla="*/ 1 w 84"/>
                  <a:gd name="T9" fmla="*/ 1 h 208"/>
                  <a:gd name="T10" fmla="*/ 1 w 84"/>
                  <a:gd name="T11" fmla="*/ 1 h 208"/>
                  <a:gd name="T12" fmla="*/ 1 w 84"/>
                  <a:gd name="T13" fmla="*/ 1 h 208"/>
                  <a:gd name="T14" fmla="*/ 1 w 84"/>
                  <a:gd name="T15" fmla="*/ 1 h 208"/>
                  <a:gd name="T16" fmla="*/ 1 w 84"/>
                  <a:gd name="T17" fmla="*/ 1 h 208"/>
                  <a:gd name="T18" fmla="*/ 1 w 84"/>
                  <a:gd name="T19" fmla="*/ 1 h 208"/>
                  <a:gd name="T20" fmla="*/ 1 w 84"/>
                  <a:gd name="T21" fmla="*/ 1 h 208"/>
                  <a:gd name="T22" fmla="*/ 1 w 84"/>
                  <a:gd name="T23" fmla="*/ 1 h 208"/>
                  <a:gd name="T24" fmla="*/ 1 w 84"/>
                  <a:gd name="T25" fmla="*/ 1 h 208"/>
                  <a:gd name="T26" fmla="*/ 0 w 84"/>
                  <a:gd name="T27" fmla="*/ 1 h 208"/>
                  <a:gd name="T28" fmla="*/ 1 w 84"/>
                  <a:gd name="T29" fmla="*/ 1 h 208"/>
                  <a:gd name="T30" fmla="*/ 1 w 84"/>
                  <a:gd name="T31" fmla="*/ 1 h 208"/>
                  <a:gd name="T32" fmla="*/ 1 w 84"/>
                  <a:gd name="T33" fmla="*/ 1 h 208"/>
                  <a:gd name="T34" fmla="*/ 1 w 84"/>
                  <a:gd name="T35" fmla="*/ 1 h 208"/>
                  <a:gd name="T36" fmla="*/ 1 w 84"/>
                  <a:gd name="T37" fmla="*/ 1 h 208"/>
                  <a:gd name="T38" fmla="*/ 1 w 84"/>
                  <a:gd name="T39" fmla="*/ 1 h 208"/>
                  <a:gd name="T40" fmla="*/ 1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0" name="Freeform 184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1 w 144"/>
                  <a:gd name="T3" fmla="*/ 0 h 170"/>
                  <a:gd name="T4" fmla="*/ 1 w 144"/>
                  <a:gd name="T5" fmla="*/ 0 h 170"/>
                  <a:gd name="T6" fmla="*/ 1 w 144"/>
                  <a:gd name="T7" fmla="*/ 0 h 170"/>
                  <a:gd name="T8" fmla="*/ 1 w 144"/>
                  <a:gd name="T9" fmla="*/ 0 h 170"/>
                  <a:gd name="T10" fmla="*/ 1 w 144"/>
                  <a:gd name="T11" fmla="*/ 0 h 170"/>
                  <a:gd name="T12" fmla="*/ 1 w 144"/>
                  <a:gd name="T13" fmla="*/ 0 h 170"/>
                  <a:gd name="T14" fmla="*/ 1 w 144"/>
                  <a:gd name="T15" fmla="*/ 0 h 170"/>
                  <a:gd name="T16" fmla="*/ 1 w 144"/>
                  <a:gd name="T17" fmla="*/ 0 h 170"/>
                  <a:gd name="T18" fmla="*/ 1 w 144"/>
                  <a:gd name="T19" fmla="*/ 0 h 170"/>
                  <a:gd name="T20" fmla="*/ 1 w 144"/>
                  <a:gd name="T21" fmla="*/ 0 h 170"/>
                  <a:gd name="T22" fmla="*/ 1 w 144"/>
                  <a:gd name="T23" fmla="*/ 0 h 170"/>
                  <a:gd name="T24" fmla="*/ 1 w 144"/>
                  <a:gd name="T25" fmla="*/ 0 h 170"/>
                  <a:gd name="T26" fmla="*/ 1 w 144"/>
                  <a:gd name="T27" fmla="*/ 0 h 170"/>
                  <a:gd name="T28" fmla="*/ 1 w 144"/>
                  <a:gd name="T29" fmla="*/ 0 h 170"/>
                  <a:gd name="T30" fmla="*/ 1 w 144"/>
                  <a:gd name="T31" fmla="*/ 0 h 170"/>
                  <a:gd name="T32" fmla="*/ 1 w 144"/>
                  <a:gd name="T33" fmla="*/ 0 h 170"/>
                  <a:gd name="T34" fmla="*/ 1 w 144"/>
                  <a:gd name="T35" fmla="*/ 0 h 170"/>
                  <a:gd name="T36" fmla="*/ 1 w 144"/>
                  <a:gd name="T37" fmla="*/ 0 h 170"/>
                  <a:gd name="T38" fmla="*/ 1 w 144"/>
                  <a:gd name="T39" fmla="*/ 0 h 170"/>
                  <a:gd name="T40" fmla="*/ 1 w 144"/>
                  <a:gd name="T41" fmla="*/ 0 h 170"/>
                  <a:gd name="T42" fmla="*/ 1 w 144"/>
                  <a:gd name="T43" fmla="*/ 0 h 170"/>
                  <a:gd name="T44" fmla="*/ 1 w 144"/>
                  <a:gd name="T45" fmla="*/ 0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1" name="Freeform 185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0 h 103"/>
                  <a:gd name="T2" fmla="*/ 0 w 199"/>
                  <a:gd name="T3" fmla="*/ 0 h 103"/>
                  <a:gd name="T4" fmla="*/ 0 w 199"/>
                  <a:gd name="T5" fmla="*/ 0 h 103"/>
                  <a:gd name="T6" fmla="*/ 0 w 199"/>
                  <a:gd name="T7" fmla="*/ 0 h 103"/>
                  <a:gd name="T8" fmla="*/ 0 w 199"/>
                  <a:gd name="T9" fmla="*/ 0 h 103"/>
                  <a:gd name="T10" fmla="*/ 0 w 199"/>
                  <a:gd name="T11" fmla="*/ 0 h 103"/>
                  <a:gd name="T12" fmla="*/ 0 w 199"/>
                  <a:gd name="T13" fmla="*/ 0 h 103"/>
                  <a:gd name="T14" fmla="*/ 0 w 199"/>
                  <a:gd name="T15" fmla="*/ 0 h 103"/>
                  <a:gd name="T16" fmla="*/ 0 w 199"/>
                  <a:gd name="T17" fmla="*/ 0 h 103"/>
                  <a:gd name="T18" fmla="*/ 0 w 199"/>
                  <a:gd name="T19" fmla="*/ 0 h 103"/>
                  <a:gd name="T20" fmla="*/ 0 w 199"/>
                  <a:gd name="T21" fmla="*/ 0 h 103"/>
                  <a:gd name="T22" fmla="*/ 0 w 199"/>
                  <a:gd name="T23" fmla="*/ 0 h 103"/>
                  <a:gd name="T24" fmla="*/ 0 w 199"/>
                  <a:gd name="T25" fmla="*/ 0 h 103"/>
                  <a:gd name="T26" fmla="*/ 0 w 199"/>
                  <a:gd name="T27" fmla="*/ 0 h 103"/>
                  <a:gd name="T28" fmla="*/ 0 w 199"/>
                  <a:gd name="T29" fmla="*/ 0 h 103"/>
                  <a:gd name="T30" fmla="*/ 0 w 199"/>
                  <a:gd name="T31" fmla="*/ 0 h 103"/>
                  <a:gd name="T32" fmla="*/ 0 w 199"/>
                  <a:gd name="T33" fmla="*/ 0 h 103"/>
                  <a:gd name="T34" fmla="*/ 0 w 199"/>
                  <a:gd name="T35" fmla="*/ 0 h 103"/>
                  <a:gd name="T36" fmla="*/ 0 w 199"/>
                  <a:gd name="T37" fmla="*/ 0 h 103"/>
                  <a:gd name="T38" fmla="*/ 0 w 199"/>
                  <a:gd name="T39" fmla="*/ 0 h 103"/>
                  <a:gd name="T40" fmla="*/ 0 w 199"/>
                  <a:gd name="T41" fmla="*/ 0 h 103"/>
                  <a:gd name="T42" fmla="*/ 0 w 199"/>
                  <a:gd name="T43" fmla="*/ 0 h 103"/>
                  <a:gd name="T44" fmla="*/ 0 w 199"/>
                  <a:gd name="T45" fmla="*/ 0 h 103"/>
                  <a:gd name="T46" fmla="*/ 0 w 199"/>
                  <a:gd name="T47" fmla="*/ 0 h 103"/>
                  <a:gd name="T48" fmla="*/ 0 w 199"/>
                  <a:gd name="T49" fmla="*/ 0 h 103"/>
                  <a:gd name="T50" fmla="*/ 0 w 199"/>
                  <a:gd name="T51" fmla="*/ 0 h 103"/>
                  <a:gd name="T52" fmla="*/ 0 w 199"/>
                  <a:gd name="T53" fmla="*/ 0 h 103"/>
                  <a:gd name="T54" fmla="*/ 0 w 199"/>
                  <a:gd name="T55" fmla="*/ 0 h 103"/>
                  <a:gd name="T56" fmla="*/ 0 w 199"/>
                  <a:gd name="T57" fmla="*/ 0 h 103"/>
                  <a:gd name="T58" fmla="*/ 0 w 199"/>
                  <a:gd name="T59" fmla="*/ 0 h 103"/>
                  <a:gd name="T60" fmla="*/ 0 w 199"/>
                  <a:gd name="T61" fmla="*/ 0 h 103"/>
                  <a:gd name="T62" fmla="*/ 0 w 199"/>
                  <a:gd name="T63" fmla="*/ 0 h 103"/>
                  <a:gd name="T64" fmla="*/ 0 w 199"/>
                  <a:gd name="T65" fmla="*/ 0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2" name="Freeform 186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0 w 107"/>
                  <a:gd name="T1" fmla="*/ 0 h 195"/>
                  <a:gd name="T2" fmla="*/ 0 w 107"/>
                  <a:gd name="T3" fmla="*/ 1 h 195"/>
                  <a:gd name="T4" fmla="*/ 0 w 107"/>
                  <a:gd name="T5" fmla="*/ 1 h 195"/>
                  <a:gd name="T6" fmla="*/ 0 w 107"/>
                  <a:gd name="T7" fmla="*/ 1 h 195"/>
                  <a:gd name="T8" fmla="*/ 0 w 107"/>
                  <a:gd name="T9" fmla="*/ 1 h 195"/>
                  <a:gd name="T10" fmla="*/ 0 w 107"/>
                  <a:gd name="T11" fmla="*/ 1 h 195"/>
                  <a:gd name="T12" fmla="*/ 0 w 107"/>
                  <a:gd name="T13" fmla="*/ 1 h 195"/>
                  <a:gd name="T14" fmla="*/ 0 w 107"/>
                  <a:gd name="T15" fmla="*/ 1 h 195"/>
                  <a:gd name="T16" fmla="*/ 0 w 107"/>
                  <a:gd name="T17" fmla="*/ 1 h 195"/>
                  <a:gd name="T18" fmla="*/ 0 w 107"/>
                  <a:gd name="T19" fmla="*/ 1 h 195"/>
                  <a:gd name="T20" fmla="*/ 0 w 107"/>
                  <a:gd name="T21" fmla="*/ 1 h 195"/>
                  <a:gd name="T22" fmla="*/ 0 w 107"/>
                  <a:gd name="T23" fmla="*/ 1 h 195"/>
                  <a:gd name="T24" fmla="*/ 0 w 107"/>
                  <a:gd name="T25" fmla="*/ 1 h 195"/>
                  <a:gd name="T26" fmla="*/ 0 w 107"/>
                  <a:gd name="T27" fmla="*/ 1 h 195"/>
                  <a:gd name="T28" fmla="*/ 0 w 107"/>
                  <a:gd name="T29" fmla="*/ 1 h 195"/>
                  <a:gd name="T30" fmla="*/ 0 w 107"/>
                  <a:gd name="T31" fmla="*/ 1 h 195"/>
                  <a:gd name="T32" fmla="*/ 0 w 107"/>
                  <a:gd name="T33" fmla="*/ 1 h 195"/>
                  <a:gd name="T34" fmla="*/ 0 w 107"/>
                  <a:gd name="T35" fmla="*/ 1 h 195"/>
                  <a:gd name="T36" fmla="*/ 0 w 107"/>
                  <a:gd name="T37" fmla="*/ 1 h 195"/>
                  <a:gd name="T38" fmla="*/ 0 w 107"/>
                  <a:gd name="T39" fmla="*/ 1 h 195"/>
                  <a:gd name="T40" fmla="*/ 0 w 107"/>
                  <a:gd name="T41" fmla="*/ 1 h 195"/>
                  <a:gd name="T42" fmla="*/ 0 w 107"/>
                  <a:gd name="T43" fmla="*/ 1 h 195"/>
                  <a:gd name="T44" fmla="*/ 0 w 107"/>
                  <a:gd name="T45" fmla="*/ 1 h 195"/>
                  <a:gd name="T46" fmla="*/ 0 w 107"/>
                  <a:gd name="T47" fmla="*/ 1 h 195"/>
                  <a:gd name="T48" fmla="*/ 0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3" name="Freeform 187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0 w 183"/>
                  <a:gd name="T1" fmla="*/ 0 h 126"/>
                  <a:gd name="T2" fmla="*/ 0 w 183"/>
                  <a:gd name="T3" fmla="*/ 1 h 126"/>
                  <a:gd name="T4" fmla="*/ 0 w 183"/>
                  <a:gd name="T5" fmla="*/ 1 h 126"/>
                  <a:gd name="T6" fmla="*/ 0 w 183"/>
                  <a:gd name="T7" fmla="*/ 1 h 126"/>
                  <a:gd name="T8" fmla="*/ 0 w 183"/>
                  <a:gd name="T9" fmla="*/ 1 h 126"/>
                  <a:gd name="T10" fmla="*/ 0 w 183"/>
                  <a:gd name="T11" fmla="*/ 1 h 126"/>
                  <a:gd name="T12" fmla="*/ 0 w 183"/>
                  <a:gd name="T13" fmla="*/ 1 h 126"/>
                  <a:gd name="T14" fmla="*/ 0 w 183"/>
                  <a:gd name="T15" fmla="*/ 1 h 126"/>
                  <a:gd name="T16" fmla="*/ 0 w 183"/>
                  <a:gd name="T17" fmla="*/ 1 h 126"/>
                  <a:gd name="T18" fmla="*/ 0 w 183"/>
                  <a:gd name="T19" fmla="*/ 1 h 126"/>
                  <a:gd name="T20" fmla="*/ 0 w 183"/>
                  <a:gd name="T21" fmla="*/ 1 h 126"/>
                  <a:gd name="T22" fmla="*/ 0 w 183"/>
                  <a:gd name="T23" fmla="*/ 1 h 126"/>
                  <a:gd name="T24" fmla="*/ 0 w 183"/>
                  <a:gd name="T25" fmla="*/ 1 h 126"/>
                  <a:gd name="T26" fmla="*/ 0 w 183"/>
                  <a:gd name="T27" fmla="*/ 1 h 126"/>
                  <a:gd name="T28" fmla="*/ 0 w 183"/>
                  <a:gd name="T29" fmla="*/ 1 h 126"/>
                  <a:gd name="T30" fmla="*/ 0 w 183"/>
                  <a:gd name="T31" fmla="*/ 1 h 126"/>
                  <a:gd name="T32" fmla="*/ 0 w 183"/>
                  <a:gd name="T33" fmla="*/ 1 h 126"/>
                  <a:gd name="T34" fmla="*/ 0 w 183"/>
                  <a:gd name="T35" fmla="*/ 1 h 126"/>
                  <a:gd name="T36" fmla="*/ 0 w 183"/>
                  <a:gd name="T37" fmla="*/ 1 h 126"/>
                  <a:gd name="T38" fmla="*/ 0 w 183"/>
                  <a:gd name="T39" fmla="*/ 1 h 126"/>
                  <a:gd name="T40" fmla="*/ 0 w 183"/>
                  <a:gd name="T41" fmla="*/ 1 h 126"/>
                  <a:gd name="T42" fmla="*/ 0 w 183"/>
                  <a:gd name="T43" fmla="*/ 1 h 126"/>
                  <a:gd name="T44" fmla="*/ 0 w 183"/>
                  <a:gd name="T45" fmla="*/ 1 h 126"/>
                  <a:gd name="T46" fmla="*/ 0 w 183"/>
                  <a:gd name="T47" fmla="*/ 1 h 126"/>
                  <a:gd name="T48" fmla="*/ 0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4" name="Freeform 188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1 w 102"/>
                  <a:gd name="T3" fmla="*/ 0 h 197"/>
                  <a:gd name="T4" fmla="*/ 1 w 102"/>
                  <a:gd name="T5" fmla="*/ 0 h 197"/>
                  <a:gd name="T6" fmla="*/ 1 w 102"/>
                  <a:gd name="T7" fmla="*/ 0 h 197"/>
                  <a:gd name="T8" fmla="*/ 1 w 102"/>
                  <a:gd name="T9" fmla="*/ 0 h 197"/>
                  <a:gd name="T10" fmla="*/ 1 w 102"/>
                  <a:gd name="T11" fmla="*/ 0 h 197"/>
                  <a:gd name="T12" fmla="*/ 1 w 102"/>
                  <a:gd name="T13" fmla="*/ 0 h 197"/>
                  <a:gd name="T14" fmla="*/ 1 w 102"/>
                  <a:gd name="T15" fmla="*/ 0 h 197"/>
                  <a:gd name="T16" fmla="*/ 1 w 102"/>
                  <a:gd name="T17" fmla="*/ 0 h 197"/>
                  <a:gd name="T18" fmla="*/ 1 w 102"/>
                  <a:gd name="T19" fmla="*/ 0 h 197"/>
                  <a:gd name="T20" fmla="*/ 1 w 102"/>
                  <a:gd name="T21" fmla="*/ 0 h 197"/>
                  <a:gd name="T22" fmla="*/ 1 w 102"/>
                  <a:gd name="T23" fmla="*/ 0 h 197"/>
                  <a:gd name="T24" fmla="*/ 1 w 102"/>
                  <a:gd name="T25" fmla="*/ 0 h 197"/>
                  <a:gd name="T26" fmla="*/ 1 w 102"/>
                  <a:gd name="T27" fmla="*/ 0 h 197"/>
                  <a:gd name="T28" fmla="*/ 1 w 102"/>
                  <a:gd name="T29" fmla="*/ 0 h 197"/>
                  <a:gd name="T30" fmla="*/ 1 w 102"/>
                  <a:gd name="T31" fmla="*/ 0 h 197"/>
                  <a:gd name="T32" fmla="*/ 1 w 102"/>
                  <a:gd name="T33" fmla="*/ 0 h 197"/>
                  <a:gd name="T34" fmla="*/ 1 w 102"/>
                  <a:gd name="T35" fmla="*/ 0 h 197"/>
                  <a:gd name="T36" fmla="*/ 1 w 102"/>
                  <a:gd name="T37" fmla="*/ 0 h 197"/>
                  <a:gd name="T38" fmla="*/ 1 w 102"/>
                  <a:gd name="T39" fmla="*/ 0 h 197"/>
                  <a:gd name="T40" fmla="*/ 1 w 102"/>
                  <a:gd name="T41" fmla="*/ 0 h 197"/>
                  <a:gd name="T42" fmla="*/ 1 w 102"/>
                  <a:gd name="T43" fmla="*/ 0 h 197"/>
                  <a:gd name="T44" fmla="*/ 1 w 102"/>
                  <a:gd name="T45" fmla="*/ 0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5" name="Freeform 189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1 w 180"/>
                  <a:gd name="T3" fmla="*/ 0 h 129"/>
                  <a:gd name="T4" fmla="*/ 1 w 180"/>
                  <a:gd name="T5" fmla="*/ 0 h 129"/>
                  <a:gd name="T6" fmla="*/ 1 w 180"/>
                  <a:gd name="T7" fmla="*/ 0 h 129"/>
                  <a:gd name="T8" fmla="*/ 1 w 180"/>
                  <a:gd name="T9" fmla="*/ 0 h 129"/>
                  <a:gd name="T10" fmla="*/ 1 w 180"/>
                  <a:gd name="T11" fmla="*/ 0 h 129"/>
                  <a:gd name="T12" fmla="*/ 1 w 180"/>
                  <a:gd name="T13" fmla="*/ 0 h 129"/>
                  <a:gd name="T14" fmla="*/ 1 w 180"/>
                  <a:gd name="T15" fmla="*/ 0 h 129"/>
                  <a:gd name="T16" fmla="*/ 1 w 180"/>
                  <a:gd name="T17" fmla="*/ 0 h 129"/>
                  <a:gd name="T18" fmla="*/ 1 w 180"/>
                  <a:gd name="T19" fmla="*/ 0 h 129"/>
                  <a:gd name="T20" fmla="*/ 1 w 180"/>
                  <a:gd name="T21" fmla="*/ 0 h 129"/>
                  <a:gd name="T22" fmla="*/ 1 w 180"/>
                  <a:gd name="T23" fmla="*/ 0 h 129"/>
                  <a:gd name="T24" fmla="*/ 1 w 180"/>
                  <a:gd name="T25" fmla="*/ 0 h 129"/>
                  <a:gd name="T26" fmla="*/ 1 w 180"/>
                  <a:gd name="T27" fmla="*/ 0 h 129"/>
                  <a:gd name="T28" fmla="*/ 1 w 180"/>
                  <a:gd name="T29" fmla="*/ 0 h 129"/>
                  <a:gd name="T30" fmla="*/ 1 w 180"/>
                  <a:gd name="T31" fmla="*/ 0 h 129"/>
                  <a:gd name="T32" fmla="*/ 1 w 180"/>
                  <a:gd name="T33" fmla="*/ 0 h 129"/>
                  <a:gd name="T34" fmla="*/ 1 w 180"/>
                  <a:gd name="T35" fmla="*/ 0 h 129"/>
                  <a:gd name="T36" fmla="*/ 1 w 180"/>
                  <a:gd name="T37" fmla="*/ 0 h 129"/>
                  <a:gd name="T38" fmla="*/ 1 w 180"/>
                  <a:gd name="T39" fmla="*/ 0 h 129"/>
                  <a:gd name="T40" fmla="*/ 1 w 180"/>
                  <a:gd name="T41" fmla="*/ 0 h 129"/>
                  <a:gd name="T42" fmla="*/ 1 w 180"/>
                  <a:gd name="T43" fmla="*/ 0 h 129"/>
                  <a:gd name="T44" fmla="*/ 1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6" name="Freeform 190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0 h 85"/>
                  <a:gd name="T2" fmla="*/ 1 w 206"/>
                  <a:gd name="T3" fmla="*/ 0 h 85"/>
                  <a:gd name="T4" fmla="*/ 1 w 206"/>
                  <a:gd name="T5" fmla="*/ 0 h 85"/>
                  <a:gd name="T6" fmla="*/ 1 w 206"/>
                  <a:gd name="T7" fmla="*/ 0 h 85"/>
                  <a:gd name="T8" fmla="*/ 1 w 206"/>
                  <a:gd name="T9" fmla="*/ 0 h 85"/>
                  <a:gd name="T10" fmla="*/ 1 w 206"/>
                  <a:gd name="T11" fmla="*/ 0 h 85"/>
                  <a:gd name="T12" fmla="*/ 1 w 206"/>
                  <a:gd name="T13" fmla="*/ 0 h 85"/>
                  <a:gd name="T14" fmla="*/ 1 w 206"/>
                  <a:gd name="T15" fmla="*/ 0 h 85"/>
                  <a:gd name="T16" fmla="*/ 1 w 206"/>
                  <a:gd name="T17" fmla="*/ 0 h 85"/>
                  <a:gd name="T18" fmla="*/ 1 w 206"/>
                  <a:gd name="T19" fmla="*/ 0 h 85"/>
                  <a:gd name="T20" fmla="*/ 1 w 206"/>
                  <a:gd name="T21" fmla="*/ 0 h 85"/>
                  <a:gd name="T22" fmla="*/ 1 w 206"/>
                  <a:gd name="T23" fmla="*/ 0 h 85"/>
                  <a:gd name="T24" fmla="*/ 1 w 206"/>
                  <a:gd name="T25" fmla="*/ 0 h 85"/>
                  <a:gd name="T26" fmla="*/ 1 w 206"/>
                  <a:gd name="T27" fmla="*/ 0 h 85"/>
                  <a:gd name="T28" fmla="*/ 1 w 206"/>
                  <a:gd name="T29" fmla="*/ 0 h 85"/>
                  <a:gd name="T30" fmla="*/ 1 w 206"/>
                  <a:gd name="T31" fmla="*/ 0 h 85"/>
                  <a:gd name="T32" fmla="*/ 1 w 206"/>
                  <a:gd name="T33" fmla="*/ 0 h 85"/>
                  <a:gd name="T34" fmla="*/ 1 w 206"/>
                  <a:gd name="T35" fmla="*/ 0 h 85"/>
                  <a:gd name="T36" fmla="*/ 1 w 206"/>
                  <a:gd name="T37" fmla="*/ 0 h 85"/>
                  <a:gd name="T38" fmla="*/ 1 w 206"/>
                  <a:gd name="T39" fmla="*/ 0 h 85"/>
                  <a:gd name="T40" fmla="*/ 1 w 206"/>
                  <a:gd name="T41" fmla="*/ 0 h 85"/>
                  <a:gd name="T42" fmla="*/ 1 w 206"/>
                  <a:gd name="T43" fmla="*/ 0 h 85"/>
                  <a:gd name="T44" fmla="*/ 1 w 206"/>
                  <a:gd name="T45" fmla="*/ 0 h 85"/>
                  <a:gd name="T46" fmla="*/ 1 w 206"/>
                  <a:gd name="T47" fmla="*/ 0 h 85"/>
                  <a:gd name="T48" fmla="*/ 1 w 206"/>
                  <a:gd name="T49" fmla="*/ 0 h 85"/>
                  <a:gd name="T50" fmla="*/ 1 w 206"/>
                  <a:gd name="T51" fmla="*/ 0 h 85"/>
                  <a:gd name="T52" fmla="*/ 1 w 206"/>
                  <a:gd name="T53" fmla="*/ 0 h 85"/>
                  <a:gd name="T54" fmla="*/ 1 w 206"/>
                  <a:gd name="T55" fmla="*/ 0 h 85"/>
                  <a:gd name="T56" fmla="*/ 1 w 206"/>
                  <a:gd name="T57" fmla="*/ 0 h 85"/>
                  <a:gd name="T58" fmla="*/ 1 w 206"/>
                  <a:gd name="T59" fmla="*/ 0 h 85"/>
                  <a:gd name="T60" fmla="*/ 1 w 206"/>
                  <a:gd name="T61" fmla="*/ 0 h 85"/>
                  <a:gd name="T62" fmla="*/ 1 w 206"/>
                  <a:gd name="T63" fmla="*/ 0 h 85"/>
                  <a:gd name="T64" fmla="*/ 0 w 206"/>
                  <a:gd name="T65" fmla="*/ 0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7" name="Freeform 191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1 w 147"/>
                  <a:gd name="T3" fmla="*/ 0 h 95"/>
                  <a:gd name="T4" fmla="*/ 1 w 147"/>
                  <a:gd name="T5" fmla="*/ 0 h 95"/>
                  <a:gd name="T6" fmla="*/ 1 w 147"/>
                  <a:gd name="T7" fmla="*/ 0 h 95"/>
                  <a:gd name="T8" fmla="*/ 1 w 147"/>
                  <a:gd name="T9" fmla="*/ 0 h 95"/>
                  <a:gd name="T10" fmla="*/ 1 w 147"/>
                  <a:gd name="T11" fmla="*/ 0 h 95"/>
                  <a:gd name="T12" fmla="*/ 1 w 147"/>
                  <a:gd name="T13" fmla="*/ 0 h 95"/>
                  <a:gd name="T14" fmla="*/ 1 w 147"/>
                  <a:gd name="T15" fmla="*/ 0 h 95"/>
                  <a:gd name="T16" fmla="*/ 1 w 147"/>
                  <a:gd name="T17" fmla="*/ 0 h 95"/>
                  <a:gd name="T18" fmla="*/ 1 w 147"/>
                  <a:gd name="T19" fmla="*/ 0 h 95"/>
                  <a:gd name="T20" fmla="*/ 1 w 147"/>
                  <a:gd name="T21" fmla="*/ 0 h 95"/>
                  <a:gd name="T22" fmla="*/ 1 w 147"/>
                  <a:gd name="T23" fmla="*/ 0 h 95"/>
                  <a:gd name="T24" fmla="*/ 1 w 147"/>
                  <a:gd name="T25" fmla="*/ 0 h 95"/>
                  <a:gd name="T26" fmla="*/ 1 w 147"/>
                  <a:gd name="T27" fmla="*/ 0 h 95"/>
                  <a:gd name="T28" fmla="*/ 1 w 147"/>
                  <a:gd name="T29" fmla="*/ 0 h 95"/>
                  <a:gd name="T30" fmla="*/ 1 w 147"/>
                  <a:gd name="T31" fmla="*/ 0 h 95"/>
                  <a:gd name="T32" fmla="*/ 1 w 147"/>
                  <a:gd name="T33" fmla="*/ 0 h 95"/>
                  <a:gd name="T34" fmla="*/ 1 w 147"/>
                  <a:gd name="T35" fmla="*/ 0 h 95"/>
                  <a:gd name="T36" fmla="*/ 1 w 147"/>
                  <a:gd name="T37" fmla="*/ 0 h 95"/>
                  <a:gd name="T38" fmla="*/ 1 w 147"/>
                  <a:gd name="T39" fmla="*/ 0 h 95"/>
                  <a:gd name="T40" fmla="*/ 1 w 147"/>
                  <a:gd name="T41" fmla="*/ 0 h 95"/>
                  <a:gd name="T42" fmla="*/ 1 w 147"/>
                  <a:gd name="T43" fmla="*/ 0 h 95"/>
                  <a:gd name="T44" fmla="*/ 1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8" name="Freeform 192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0 w 87"/>
                  <a:gd name="T3" fmla="*/ 1 h 154"/>
                  <a:gd name="T4" fmla="*/ 0 w 87"/>
                  <a:gd name="T5" fmla="*/ 1 h 154"/>
                  <a:gd name="T6" fmla="*/ 0 w 87"/>
                  <a:gd name="T7" fmla="*/ 1 h 154"/>
                  <a:gd name="T8" fmla="*/ 0 w 87"/>
                  <a:gd name="T9" fmla="*/ 1 h 154"/>
                  <a:gd name="T10" fmla="*/ 0 w 87"/>
                  <a:gd name="T11" fmla="*/ 1 h 154"/>
                  <a:gd name="T12" fmla="*/ 0 w 87"/>
                  <a:gd name="T13" fmla="*/ 1 h 154"/>
                  <a:gd name="T14" fmla="*/ 0 w 87"/>
                  <a:gd name="T15" fmla="*/ 1 h 154"/>
                  <a:gd name="T16" fmla="*/ 0 w 87"/>
                  <a:gd name="T17" fmla="*/ 1 h 154"/>
                  <a:gd name="T18" fmla="*/ 0 w 87"/>
                  <a:gd name="T19" fmla="*/ 1 h 154"/>
                  <a:gd name="T20" fmla="*/ 0 w 87"/>
                  <a:gd name="T21" fmla="*/ 1 h 154"/>
                  <a:gd name="T22" fmla="*/ 0 w 87"/>
                  <a:gd name="T23" fmla="*/ 1 h 154"/>
                  <a:gd name="T24" fmla="*/ 0 w 87"/>
                  <a:gd name="T25" fmla="*/ 1 h 154"/>
                  <a:gd name="T26" fmla="*/ 0 w 87"/>
                  <a:gd name="T27" fmla="*/ 1 h 154"/>
                  <a:gd name="T28" fmla="*/ 0 w 87"/>
                  <a:gd name="T29" fmla="*/ 1 h 154"/>
                  <a:gd name="T30" fmla="*/ 0 w 87"/>
                  <a:gd name="T31" fmla="*/ 1 h 154"/>
                  <a:gd name="T32" fmla="*/ 0 w 87"/>
                  <a:gd name="T33" fmla="*/ 1 h 154"/>
                  <a:gd name="T34" fmla="*/ 0 w 87"/>
                  <a:gd name="T35" fmla="*/ 1 h 154"/>
                  <a:gd name="T36" fmla="*/ 0 w 87"/>
                  <a:gd name="T37" fmla="*/ 1 h 154"/>
                  <a:gd name="T38" fmla="*/ 0 w 87"/>
                  <a:gd name="T39" fmla="*/ 1 h 154"/>
                  <a:gd name="T40" fmla="*/ 0 w 87"/>
                  <a:gd name="T41" fmla="*/ 1 h 154"/>
                  <a:gd name="T42" fmla="*/ 0 w 87"/>
                  <a:gd name="T43" fmla="*/ 1 h 154"/>
                  <a:gd name="T44" fmla="*/ 0 w 87"/>
                  <a:gd name="T45" fmla="*/ 1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9" name="Freeform 193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0 h 69"/>
                  <a:gd name="T2" fmla="*/ 1 w 161"/>
                  <a:gd name="T3" fmla="*/ 0 h 69"/>
                  <a:gd name="T4" fmla="*/ 1 w 161"/>
                  <a:gd name="T5" fmla="*/ 0 h 69"/>
                  <a:gd name="T6" fmla="*/ 1 w 161"/>
                  <a:gd name="T7" fmla="*/ 0 h 69"/>
                  <a:gd name="T8" fmla="*/ 1 w 161"/>
                  <a:gd name="T9" fmla="*/ 0 h 69"/>
                  <a:gd name="T10" fmla="*/ 1 w 161"/>
                  <a:gd name="T11" fmla="*/ 0 h 69"/>
                  <a:gd name="T12" fmla="*/ 1 w 161"/>
                  <a:gd name="T13" fmla="*/ 0 h 69"/>
                  <a:gd name="T14" fmla="*/ 1 w 161"/>
                  <a:gd name="T15" fmla="*/ 0 h 69"/>
                  <a:gd name="T16" fmla="*/ 1 w 161"/>
                  <a:gd name="T17" fmla="*/ 0 h 69"/>
                  <a:gd name="T18" fmla="*/ 1 w 161"/>
                  <a:gd name="T19" fmla="*/ 0 h 69"/>
                  <a:gd name="T20" fmla="*/ 1 w 161"/>
                  <a:gd name="T21" fmla="*/ 0 h 69"/>
                  <a:gd name="T22" fmla="*/ 1 w 161"/>
                  <a:gd name="T23" fmla="*/ 0 h 69"/>
                  <a:gd name="T24" fmla="*/ 1 w 161"/>
                  <a:gd name="T25" fmla="*/ 0 h 69"/>
                  <a:gd name="T26" fmla="*/ 1 w 161"/>
                  <a:gd name="T27" fmla="*/ 0 h 69"/>
                  <a:gd name="T28" fmla="*/ 1 w 161"/>
                  <a:gd name="T29" fmla="*/ 0 h 69"/>
                  <a:gd name="T30" fmla="*/ 1 w 161"/>
                  <a:gd name="T31" fmla="*/ 0 h 69"/>
                  <a:gd name="T32" fmla="*/ 1 w 161"/>
                  <a:gd name="T33" fmla="*/ 0 h 69"/>
                  <a:gd name="T34" fmla="*/ 1 w 161"/>
                  <a:gd name="T35" fmla="*/ 0 h 69"/>
                  <a:gd name="T36" fmla="*/ 1 w 161"/>
                  <a:gd name="T37" fmla="*/ 0 h 69"/>
                  <a:gd name="T38" fmla="*/ 1 w 161"/>
                  <a:gd name="T39" fmla="*/ 0 h 69"/>
                  <a:gd name="T40" fmla="*/ 1 w 161"/>
                  <a:gd name="T41" fmla="*/ 0 h 69"/>
                  <a:gd name="T42" fmla="*/ 1 w 161"/>
                  <a:gd name="T43" fmla="*/ 0 h 69"/>
                  <a:gd name="T44" fmla="*/ 1 w 161"/>
                  <a:gd name="T45" fmla="*/ 0 h 69"/>
                  <a:gd name="T46" fmla="*/ 1 w 161"/>
                  <a:gd name="T47" fmla="*/ 0 h 69"/>
                  <a:gd name="T48" fmla="*/ 0 w 161"/>
                  <a:gd name="T49" fmla="*/ 0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0" name="Freeform 194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0 h 133"/>
                  <a:gd name="T2" fmla="*/ 1 w 114"/>
                  <a:gd name="T3" fmla="*/ 0 h 133"/>
                  <a:gd name="T4" fmla="*/ 1 w 114"/>
                  <a:gd name="T5" fmla="*/ 0 h 133"/>
                  <a:gd name="T6" fmla="*/ 1 w 114"/>
                  <a:gd name="T7" fmla="*/ 0 h 133"/>
                  <a:gd name="T8" fmla="*/ 1 w 114"/>
                  <a:gd name="T9" fmla="*/ 0 h 133"/>
                  <a:gd name="T10" fmla="*/ 1 w 114"/>
                  <a:gd name="T11" fmla="*/ 0 h 133"/>
                  <a:gd name="T12" fmla="*/ 1 w 114"/>
                  <a:gd name="T13" fmla="*/ 0 h 133"/>
                  <a:gd name="T14" fmla="*/ 1 w 114"/>
                  <a:gd name="T15" fmla="*/ 0 h 133"/>
                  <a:gd name="T16" fmla="*/ 1 w 114"/>
                  <a:gd name="T17" fmla="*/ 0 h 133"/>
                  <a:gd name="T18" fmla="*/ 1 w 114"/>
                  <a:gd name="T19" fmla="*/ 0 h 133"/>
                  <a:gd name="T20" fmla="*/ 1 w 114"/>
                  <a:gd name="T21" fmla="*/ 0 h 133"/>
                  <a:gd name="T22" fmla="*/ 1 w 114"/>
                  <a:gd name="T23" fmla="*/ 0 h 133"/>
                  <a:gd name="T24" fmla="*/ 1 w 114"/>
                  <a:gd name="T25" fmla="*/ 0 h 133"/>
                  <a:gd name="T26" fmla="*/ 1 w 114"/>
                  <a:gd name="T27" fmla="*/ 0 h 133"/>
                  <a:gd name="T28" fmla="*/ 1 w 114"/>
                  <a:gd name="T29" fmla="*/ 0 h 133"/>
                  <a:gd name="T30" fmla="*/ 1 w 114"/>
                  <a:gd name="T31" fmla="*/ 0 h 133"/>
                  <a:gd name="T32" fmla="*/ 1 w 114"/>
                  <a:gd name="T33" fmla="*/ 0 h 133"/>
                  <a:gd name="T34" fmla="*/ 1 w 114"/>
                  <a:gd name="T35" fmla="*/ 0 h 133"/>
                  <a:gd name="T36" fmla="*/ 1 w 114"/>
                  <a:gd name="T37" fmla="*/ 0 h 133"/>
                  <a:gd name="T38" fmla="*/ 1 w 114"/>
                  <a:gd name="T39" fmla="*/ 0 h 133"/>
                  <a:gd name="T40" fmla="*/ 1 w 114"/>
                  <a:gd name="T41" fmla="*/ 0 h 133"/>
                  <a:gd name="T42" fmla="*/ 1 w 114"/>
                  <a:gd name="T43" fmla="*/ 0 h 133"/>
                  <a:gd name="T44" fmla="*/ 1 w 114"/>
                  <a:gd name="T45" fmla="*/ 0 h 133"/>
                  <a:gd name="T46" fmla="*/ 1 w 114"/>
                  <a:gd name="T47" fmla="*/ 0 h 133"/>
                  <a:gd name="T48" fmla="*/ 0 w 114"/>
                  <a:gd name="T49" fmla="*/ 0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1" name="Freeform 195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1 w 70"/>
                  <a:gd name="T1" fmla="*/ 1 h 163"/>
                  <a:gd name="T2" fmla="*/ 1 w 70"/>
                  <a:gd name="T3" fmla="*/ 1 h 163"/>
                  <a:gd name="T4" fmla="*/ 1 w 70"/>
                  <a:gd name="T5" fmla="*/ 1 h 163"/>
                  <a:gd name="T6" fmla="*/ 1 w 70"/>
                  <a:gd name="T7" fmla="*/ 1 h 163"/>
                  <a:gd name="T8" fmla="*/ 0 w 70"/>
                  <a:gd name="T9" fmla="*/ 1 h 163"/>
                  <a:gd name="T10" fmla="*/ 0 w 70"/>
                  <a:gd name="T11" fmla="*/ 1 h 163"/>
                  <a:gd name="T12" fmla="*/ 1 w 70"/>
                  <a:gd name="T13" fmla="*/ 1 h 163"/>
                  <a:gd name="T14" fmla="*/ 1 w 70"/>
                  <a:gd name="T15" fmla="*/ 1 h 163"/>
                  <a:gd name="T16" fmla="*/ 1 w 70"/>
                  <a:gd name="T17" fmla="*/ 1 h 163"/>
                  <a:gd name="T18" fmla="*/ 1 w 70"/>
                  <a:gd name="T19" fmla="*/ 0 h 163"/>
                  <a:gd name="T20" fmla="*/ 1 w 70"/>
                  <a:gd name="T21" fmla="*/ 1 h 163"/>
                  <a:gd name="T22" fmla="*/ 1 w 70"/>
                  <a:gd name="T23" fmla="*/ 1 h 163"/>
                  <a:gd name="T24" fmla="*/ 1 w 70"/>
                  <a:gd name="T25" fmla="*/ 1 h 163"/>
                  <a:gd name="T26" fmla="*/ 1 w 70"/>
                  <a:gd name="T27" fmla="*/ 1 h 163"/>
                  <a:gd name="T28" fmla="*/ 1 w 70"/>
                  <a:gd name="T29" fmla="*/ 1 h 163"/>
                  <a:gd name="T30" fmla="*/ 1 w 70"/>
                  <a:gd name="T31" fmla="*/ 1 h 163"/>
                  <a:gd name="T32" fmla="*/ 1 w 70"/>
                  <a:gd name="T33" fmla="*/ 1 h 163"/>
                  <a:gd name="T34" fmla="*/ 1 w 70"/>
                  <a:gd name="T35" fmla="*/ 1 h 163"/>
                  <a:gd name="T36" fmla="*/ 1 w 70"/>
                  <a:gd name="T37" fmla="*/ 1 h 163"/>
                  <a:gd name="T38" fmla="*/ 1 w 70"/>
                  <a:gd name="T39" fmla="*/ 1 h 163"/>
                  <a:gd name="T40" fmla="*/ 1 w 70"/>
                  <a:gd name="T41" fmla="*/ 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2" name="Freeform 196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0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0 w 361"/>
                  <a:gd name="T7" fmla="*/ 0 h 348"/>
                  <a:gd name="T8" fmla="*/ 0 w 361"/>
                  <a:gd name="T9" fmla="*/ 1 h 348"/>
                  <a:gd name="T10" fmla="*/ 0 w 361"/>
                  <a:gd name="T11" fmla="*/ 1 h 348"/>
                  <a:gd name="T12" fmla="*/ 0 w 361"/>
                  <a:gd name="T13" fmla="*/ 1 h 348"/>
                  <a:gd name="T14" fmla="*/ 0 w 361"/>
                  <a:gd name="T15" fmla="*/ 1 h 348"/>
                  <a:gd name="T16" fmla="*/ 0 w 361"/>
                  <a:gd name="T17" fmla="*/ 1 h 348"/>
                  <a:gd name="T18" fmla="*/ 0 w 361"/>
                  <a:gd name="T19" fmla="*/ 1 h 348"/>
                  <a:gd name="T20" fmla="*/ 0 w 361"/>
                  <a:gd name="T21" fmla="*/ 1 h 348"/>
                  <a:gd name="T22" fmla="*/ 0 w 361"/>
                  <a:gd name="T23" fmla="*/ 1 h 348"/>
                  <a:gd name="T24" fmla="*/ 0 w 361"/>
                  <a:gd name="T25" fmla="*/ 1 h 348"/>
                  <a:gd name="T26" fmla="*/ 0 w 361"/>
                  <a:gd name="T27" fmla="*/ 1 h 348"/>
                  <a:gd name="T28" fmla="*/ 0 w 361"/>
                  <a:gd name="T29" fmla="*/ 1 h 348"/>
                  <a:gd name="T30" fmla="*/ 0 w 361"/>
                  <a:gd name="T31" fmla="*/ 1 h 348"/>
                  <a:gd name="T32" fmla="*/ 0 w 361"/>
                  <a:gd name="T33" fmla="*/ 1 h 348"/>
                  <a:gd name="T34" fmla="*/ 0 w 361"/>
                  <a:gd name="T35" fmla="*/ 1 h 348"/>
                  <a:gd name="T36" fmla="*/ 0 w 361"/>
                  <a:gd name="T37" fmla="*/ 1 h 348"/>
                  <a:gd name="T38" fmla="*/ 0 w 361"/>
                  <a:gd name="T39" fmla="*/ 1 h 348"/>
                  <a:gd name="T40" fmla="*/ 0 w 361"/>
                  <a:gd name="T41" fmla="*/ 1 h 348"/>
                  <a:gd name="T42" fmla="*/ 0 w 361"/>
                  <a:gd name="T43" fmla="*/ 1 h 348"/>
                  <a:gd name="T44" fmla="*/ 0 w 361"/>
                  <a:gd name="T45" fmla="*/ 1 h 348"/>
                  <a:gd name="T46" fmla="*/ 0 w 361"/>
                  <a:gd name="T47" fmla="*/ 1 h 348"/>
                  <a:gd name="T48" fmla="*/ 0 w 361"/>
                  <a:gd name="T49" fmla="*/ 1 h 348"/>
                  <a:gd name="T50" fmla="*/ 0 w 361"/>
                  <a:gd name="T51" fmla="*/ 1 h 348"/>
                  <a:gd name="T52" fmla="*/ 0 w 361"/>
                  <a:gd name="T53" fmla="*/ 1 h 348"/>
                  <a:gd name="T54" fmla="*/ 0 w 361"/>
                  <a:gd name="T55" fmla="*/ 1 h 348"/>
                  <a:gd name="T56" fmla="*/ 0 w 361"/>
                  <a:gd name="T57" fmla="*/ 1 h 348"/>
                  <a:gd name="T58" fmla="*/ 0 w 361"/>
                  <a:gd name="T59" fmla="*/ 1 h 348"/>
                  <a:gd name="T60" fmla="*/ 0 w 361"/>
                  <a:gd name="T61" fmla="*/ 1 h 348"/>
                  <a:gd name="T62" fmla="*/ 0 w 361"/>
                  <a:gd name="T63" fmla="*/ 1 h 348"/>
                  <a:gd name="T64" fmla="*/ 0 w 361"/>
                  <a:gd name="T65" fmla="*/ 1 h 348"/>
                  <a:gd name="T66" fmla="*/ 0 w 361"/>
                  <a:gd name="T67" fmla="*/ 1 h 348"/>
                  <a:gd name="T68" fmla="*/ 0 w 361"/>
                  <a:gd name="T69" fmla="*/ 1 h 348"/>
                  <a:gd name="T70" fmla="*/ 0 w 361"/>
                  <a:gd name="T71" fmla="*/ 1 h 348"/>
                  <a:gd name="T72" fmla="*/ 0 w 361"/>
                  <a:gd name="T73" fmla="*/ 1 h 348"/>
                  <a:gd name="T74" fmla="*/ 0 w 361"/>
                  <a:gd name="T75" fmla="*/ 1 h 348"/>
                  <a:gd name="T76" fmla="*/ 0 w 361"/>
                  <a:gd name="T77" fmla="*/ 1 h 348"/>
                  <a:gd name="T78" fmla="*/ 0 w 361"/>
                  <a:gd name="T79" fmla="*/ 1 h 348"/>
                  <a:gd name="T80" fmla="*/ 0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3" name="Freeform 197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1 w 126"/>
                  <a:gd name="T1" fmla="*/ 0 h 343"/>
                  <a:gd name="T2" fmla="*/ 1 w 126"/>
                  <a:gd name="T3" fmla="*/ 0 h 343"/>
                  <a:gd name="T4" fmla="*/ 1 w 126"/>
                  <a:gd name="T5" fmla="*/ 0 h 343"/>
                  <a:gd name="T6" fmla="*/ 0 w 126"/>
                  <a:gd name="T7" fmla="*/ 0 h 343"/>
                  <a:gd name="T8" fmla="*/ 1 w 126"/>
                  <a:gd name="T9" fmla="*/ 0 h 343"/>
                  <a:gd name="T10" fmla="*/ 1 w 126"/>
                  <a:gd name="T11" fmla="*/ 0 h 343"/>
                  <a:gd name="T12" fmla="*/ 1 w 126"/>
                  <a:gd name="T13" fmla="*/ 0 h 343"/>
                  <a:gd name="T14" fmla="*/ 1 w 126"/>
                  <a:gd name="T15" fmla="*/ 0 h 343"/>
                  <a:gd name="T16" fmla="*/ 1 w 126"/>
                  <a:gd name="T17" fmla="*/ 0 h 343"/>
                  <a:gd name="T18" fmla="*/ 1 w 126"/>
                  <a:gd name="T19" fmla="*/ 0 h 343"/>
                  <a:gd name="T20" fmla="*/ 1 w 126"/>
                  <a:gd name="T21" fmla="*/ 0 h 343"/>
                  <a:gd name="T22" fmla="*/ 1 w 126"/>
                  <a:gd name="T23" fmla="*/ 0 h 343"/>
                  <a:gd name="T24" fmla="*/ 1 w 126"/>
                  <a:gd name="T25" fmla="*/ 0 h 343"/>
                  <a:gd name="T26" fmla="*/ 1 w 126"/>
                  <a:gd name="T27" fmla="*/ 0 h 343"/>
                  <a:gd name="T28" fmla="*/ 1 w 126"/>
                  <a:gd name="T29" fmla="*/ 0 h 343"/>
                  <a:gd name="T30" fmla="*/ 1 w 126"/>
                  <a:gd name="T31" fmla="*/ 0 h 343"/>
                  <a:gd name="T32" fmla="*/ 1 w 126"/>
                  <a:gd name="T33" fmla="*/ 0 h 343"/>
                  <a:gd name="T34" fmla="*/ 1 w 126"/>
                  <a:gd name="T35" fmla="*/ 0 h 343"/>
                  <a:gd name="T36" fmla="*/ 1 w 126"/>
                  <a:gd name="T37" fmla="*/ 0 h 343"/>
                  <a:gd name="T38" fmla="*/ 1 w 126"/>
                  <a:gd name="T39" fmla="*/ 0 h 343"/>
                  <a:gd name="T40" fmla="*/ 1 w 126"/>
                  <a:gd name="T41" fmla="*/ 0 h 343"/>
                  <a:gd name="T42" fmla="*/ 1 w 126"/>
                  <a:gd name="T43" fmla="*/ 0 h 343"/>
                  <a:gd name="T44" fmla="*/ 1 w 126"/>
                  <a:gd name="T45" fmla="*/ 0 h 343"/>
                  <a:gd name="T46" fmla="*/ 1 w 126"/>
                  <a:gd name="T47" fmla="*/ 0 h 343"/>
                  <a:gd name="T48" fmla="*/ 1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4" name="Freeform 198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0 w 332"/>
                  <a:gd name="T1" fmla="*/ 1 h 160"/>
                  <a:gd name="T2" fmla="*/ 0 w 332"/>
                  <a:gd name="T3" fmla="*/ 1 h 160"/>
                  <a:gd name="T4" fmla="*/ 0 w 332"/>
                  <a:gd name="T5" fmla="*/ 1 h 160"/>
                  <a:gd name="T6" fmla="*/ 0 w 332"/>
                  <a:gd name="T7" fmla="*/ 1 h 160"/>
                  <a:gd name="T8" fmla="*/ 0 w 332"/>
                  <a:gd name="T9" fmla="*/ 1 h 160"/>
                  <a:gd name="T10" fmla="*/ 0 w 332"/>
                  <a:gd name="T11" fmla="*/ 1 h 160"/>
                  <a:gd name="T12" fmla="*/ 0 w 332"/>
                  <a:gd name="T13" fmla="*/ 1 h 160"/>
                  <a:gd name="T14" fmla="*/ 0 w 332"/>
                  <a:gd name="T15" fmla="*/ 1 h 160"/>
                  <a:gd name="T16" fmla="*/ 0 w 332"/>
                  <a:gd name="T17" fmla="*/ 1 h 160"/>
                  <a:gd name="T18" fmla="*/ 0 w 332"/>
                  <a:gd name="T19" fmla="*/ 1 h 160"/>
                  <a:gd name="T20" fmla="*/ 0 w 332"/>
                  <a:gd name="T21" fmla="*/ 1 h 160"/>
                  <a:gd name="T22" fmla="*/ 0 w 332"/>
                  <a:gd name="T23" fmla="*/ 1 h 160"/>
                  <a:gd name="T24" fmla="*/ 0 w 332"/>
                  <a:gd name="T25" fmla="*/ 0 h 160"/>
                  <a:gd name="T26" fmla="*/ 0 w 332"/>
                  <a:gd name="T27" fmla="*/ 0 h 160"/>
                  <a:gd name="T28" fmla="*/ 0 w 332"/>
                  <a:gd name="T29" fmla="*/ 1 h 160"/>
                  <a:gd name="T30" fmla="*/ 0 w 332"/>
                  <a:gd name="T31" fmla="*/ 1 h 160"/>
                  <a:gd name="T32" fmla="*/ 0 w 332"/>
                  <a:gd name="T33" fmla="*/ 1 h 160"/>
                  <a:gd name="T34" fmla="*/ 0 w 332"/>
                  <a:gd name="T35" fmla="*/ 1 h 160"/>
                  <a:gd name="T36" fmla="*/ 0 w 332"/>
                  <a:gd name="T37" fmla="*/ 1 h 160"/>
                  <a:gd name="T38" fmla="*/ 0 w 332"/>
                  <a:gd name="T39" fmla="*/ 1 h 160"/>
                  <a:gd name="T40" fmla="*/ 0 w 332"/>
                  <a:gd name="T41" fmla="*/ 1 h 160"/>
                  <a:gd name="T42" fmla="*/ 0 w 332"/>
                  <a:gd name="T43" fmla="*/ 1 h 160"/>
                  <a:gd name="T44" fmla="*/ 0 w 332"/>
                  <a:gd name="T45" fmla="*/ 1 h 160"/>
                  <a:gd name="T46" fmla="*/ 0 w 332"/>
                  <a:gd name="T47" fmla="*/ 1 h 160"/>
                  <a:gd name="T48" fmla="*/ 0 w 332"/>
                  <a:gd name="T49" fmla="*/ 1 h 160"/>
                  <a:gd name="T50" fmla="*/ 0 w 332"/>
                  <a:gd name="T51" fmla="*/ 1 h 160"/>
                  <a:gd name="T52" fmla="*/ 0 w 332"/>
                  <a:gd name="T53" fmla="*/ 1 h 160"/>
                  <a:gd name="T54" fmla="*/ 0 w 332"/>
                  <a:gd name="T55" fmla="*/ 1 h 160"/>
                  <a:gd name="T56" fmla="*/ 0 w 332"/>
                  <a:gd name="T57" fmla="*/ 1 h 160"/>
                  <a:gd name="T58" fmla="*/ 0 w 332"/>
                  <a:gd name="T59" fmla="*/ 1 h 160"/>
                  <a:gd name="T60" fmla="*/ 0 w 332"/>
                  <a:gd name="T61" fmla="*/ 1 h 160"/>
                  <a:gd name="T62" fmla="*/ 0 w 332"/>
                  <a:gd name="T63" fmla="*/ 1 h 160"/>
                  <a:gd name="T64" fmla="*/ 0 w 332"/>
                  <a:gd name="T65" fmla="*/ 1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5" name="Freeform 199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0 w 373"/>
                  <a:gd name="T1" fmla="*/ 1 h 1340"/>
                  <a:gd name="T2" fmla="*/ 0 w 373"/>
                  <a:gd name="T3" fmla="*/ 1 h 1340"/>
                  <a:gd name="T4" fmla="*/ 0 w 373"/>
                  <a:gd name="T5" fmla="*/ 1 h 1340"/>
                  <a:gd name="T6" fmla="*/ 0 w 373"/>
                  <a:gd name="T7" fmla="*/ 1 h 1340"/>
                  <a:gd name="T8" fmla="*/ 0 w 373"/>
                  <a:gd name="T9" fmla="*/ 1 h 1340"/>
                  <a:gd name="T10" fmla="*/ 0 w 373"/>
                  <a:gd name="T11" fmla="*/ 1 h 1340"/>
                  <a:gd name="T12" fmla="*/ 0 w 373"/>
                  <a:gd name="T13" fmla="*/ 1 h 1340"/>
                  <a:gd name="T14" fmla="*/ 0 w 373"/>
                  <a:gd name="T15" fmla="*/ 1 h 1340"/>
                  <a:gd name="T16" fmla="*/ 0 w 373"/>
                  <a:gd name="T17" fmla="*/ 1 h 1340"/>
                  <a:gd name="T18" fmla="*/ 0 w 373"/>
                  <a:gd name="T19" fmla="*/ 1 h 1340"/>
                  <a:gd name="T20" fmla="*/ 0 w 373"/>
                  <a:gd name="T21" fmla="*/ 1 h 1340"/>
                  <a:gd name="T22" fmla="*/ 0 w 373"/>
                  <a:gd name="T23" fmla="*/ 1 h 1340"/>
                  <a:gd name="T24" fmla="*/ 0 w 373"/>
                  <a:gd name="T25" fmla="*/ 1 h 1340"/>
                  <a:gd name="T26" fmla="*/ 0 w 373"/>
                  <a:gd name="T27" fmla="*/ 1 h 1340"/>
                  <a:gd name="T28" fmla="*/ 0 w 373"/>
                  <a:gd name="T29" fmla="*/ 1 h 1340"/>
                  <a:gd name="T30" fmla="*/ 0 w 373"/>
                  <a:gd name="T31" fmla="*/ 1 h 1340"/>
                  <a:gd name="T32" fmla="*/ 0 w 373"/>
                  <a:gd name="T33" fmla="*/ 1 h 1340"/>
                  <a:gd name="T34" fmla="*/ 0 w 373"/>
                  <a:gd name="T35" fmla="*/ 1 h 1340"/>
                  <a:gd name="T36" fmla="*/ 0 w 373"/>
                  <a:gd name="T37" fmla="*/ 1 h 1340"/>
                  <a:gd name="T38" fmla="*/ 0 w 373"/>
                  <a:gd name="T39" fmla="*/ 1 h 1340"/>
                  <a:gd name="T40" fmla="*/ 0 w 373"/>
                  <a:gd name="T41" fmla="*/ 1 h 1340"/>
                  <a:gd name="T42" fmla="*/ 0 w 373"/>
                  <a:gd name="T43" fmla="*/ 1 h 1340"/>
                  <a:gd name="T44" fmla="*/ 0 w 373"/>
                  <a:gd name="T45" fmla="*/ 1 h 1340"/>
                  <a:gd name="T46" fmla="*/ 0 w 373"/>
                  <a:gd name="T47" fmla="*/ 1 h 1340"/>
                  <a:gd name="T48" fmla="*/ 0 w 373"/>
                  <a:gd name="T49" fmla="*/ 1 h 1340"/>
                  <a:gd name="T50" fmla="*/ 0 w 373"/>
                  <a:gd name="T51" fmla="*/ 1 h 1340"/>
                  <a:gd name="T52" fmla="*/ 0 w 373"/>
                  <a:gd name="T53" fmla="*/ 1 h 1340"/>
                  <a:gd name="T54" fmla="*/ 0 w 373"/>
                  <a:gd name="T55" fmla="*/ 1 h 1340"/>
                  <a:gd name="T56" fmla="*/ 0 w 373"/>
                  <a:gd name="T57" fmla="*/ 1 h 1340"/>
                  <a:gd name="T58" fmla="*/ 0 w 373"/>
                  <a:gd name="T59" fmla="*/ 1 h 1340"/>
                  <a:gd name="T60" fmla="*/ 0 w 373"/>
                  <a:gd name="T61" fmla="*/ 1 h 1340"/>
                  <a:gd name="T62" fmla="*/ 0 w 373"/>
                  <a:gd name="T63" fmla="*/ 1 h 1340"/>
                  <a:gd name="T64" fmla="*/ 0 w 373"/>
                  <a:gd name="T65" fmla="*/ 1 h 1340"/>
                  <a:gd name="T66" fmla="*/ 0 w 373"/>
                  <a:gd name="T67" fmla="*/ 1 h 1340"/>
                  <a:gd name="T68" fmla="*/ 0 w 373"/>
                  <a:gd name="T69" fmla="*/ 1 h 1340"/>
                  <a:gd name="T70" fmla="*/ 0 w 373"/>
                  <a:gd name="T71" fmla="*/ 1 h 1340"/>
                  <a:gd name="T72" fmla="*/ 0 w 373"/>
                  <a:gd name="T73" fmla="*/ 1 h 1340"/>
                  <a:gd name="T74" fmla="*/ 0 w 373"/>
                  <a:gd name="T75" fmla="*/ 1 h 1340"/>
                  <a:gd name="T76" fmla="*/ 0 w 373"/>
                  <a:gd name="T77" fmla="*/ 1 h 1340"/>
                  <a:gd name="T78" fmla="*/ 0 w 373"/>
                  <a:gd name="T79" fmla="*/ 1 h 1340"/>
                  <a:gd name="T80" fmla="*/ 0 w 373"/>
                  <a:gd name="T81" fmla="*/ 1 h 1340"/>
                  <a:gd name="T82" fmla="*/ 0 w 373"/>
                  <a:gd name="T83" fmla="*/ 1 h 1340"/>
                  <a:gd name="T84" fmla="*/ 0 w 373"/>
                  <a:gd name="T85" fmla="*/ 1 h 1340"/>
                  <a:gd name="T86" fmla="*/ 0 w 373"/>
                  <a:gd name="T87" fmla="*/ 1 h 1340"/>
                  <a:gd name="T88" fmla="*/ 0 w 373"/>
                  <a:gd name="T89" fmla="*/ 1 h 1340"/>
                  <a:gd name="T90" fmla="*/ 0 w 373"/>
                  <a:gd name="T91" fmla="*/ 1 h 1340"/>
                  <a:gd name="T92" fmla="*/ 0 w 373"/>
                  <a:gd name="T93" fmla="*/ 1 h 1340"/>
                  <a:gd name="T94" fmla="*/ 0 w 373"/>
                  <a:gd name="T95" fmla="*/ 1 h 1340"/>
                  <a:gd name="T96" fmla="*/ 0 w 373"/>
                  <a:gd name="T97" fmla="*/ 1 h 1340"/>
                  <a:gd name="T98" fmla="*/ 0 w 373"/>
                  <a:gd name="T99" fmla="*/ 1 h 1340"/>
                  <a:gd name="T100" fmla="*/ 0 w 373"/>
                  <a:gd name="T101" fmla="*/ 1 h 1340"/>
                  <a:gd name="T102" fmla="*/ 0 w 373"/>
                  <a:gd name="T103" fmla="*/ 1 h 1340"/>
                  <a:gd name="T104" fmla="*/ 0 w 373"/>
                  <a:gd name="T105" fmla="*/ 1 h 1340"/>
                  <a:gd name="T106" fmla="*/ 0 w 373"/>
                  <a:gd name="T107" fmla="*/ 1 h 1340"/>
                  <a:gd name="T108" fmla="*/ 0 w 373"/>
                  <a:gd name="T109" fmla="*/ 1 h 1340"/>
                  <a:gd name="T110" fmla="*/ 0 w 373"/>
                  <a:gd name="T111" fmla="*/ 1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6" name="Freeform 200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1 w 110"/>
                  <a:gd name="T1" fmla="*/ 1 h 123"/>
                  <a:gd name="T2" fmla="*/ 1 w 110"/>
                  <a:gd name="T3" fmla="*/ 1 h 123"/>
                  <a:gd name="T4" fmla="*/ 1 w 110"/>
                  <a:gd name="T5" fmla="*/ 1 h 123"/>
                  <a:gd name="T6" fmla="*/ 1 w 110"/>
                  <a:gd name="T7" fmla="*/ 1 h 123"/>
                  <a:gd name="T8" fmla="*/ 1 w 110"/>
                  <a:gd name="T9" fmla="*/ 1 h 123"/>
                  <a:gd name="T10" fmla="*/ 1 w 110"/>
                  <a:gd name="T11" fmla="*/ 1 h 123"/>
                  <a:gd name="T12" fmla="*/ 1 w 110"/>
                  <a:gd name="T13" fmla="*/ 1 h 123"/>
                  <a:gd name="T14" fmla="*/ 1 w 110"/>
                  <a:gd name="T15" fmla="*/ 1 h 123"/>
                  <a:gd name="T16" fmla="*/ 1 w 110"/>
                  <a:gd name="T17" fmla="*/ 1 h 123"/>
                  <a:gd name="T18" fmla="*/ 1 w 110"/>
                  <a:gd name="T19" fmla="*/ 1 h 123"/>
                  <a:gd name="T20" fmla="*/ 1 w 110"/>
                  <a:gd name="T21" fmla="*/ 1 h 123"/>
                  <a:gd name="T22" fmla="*/ 1 w 110"/>
                  <a:gd name="T23" fmla="*/ 1 h 123"/>
                  <a:gd name="T24" fmla="*/ 1 w 110"/>
                  <a:gd name="T25" fmla="*/ 0 h 123"/>
                  <a:gd name="T26" fmla="*/ 1 w 110"/>
                  <a:gd name="T27" fmla="*/ 1 h 123"/>
                  <a:gd name="T28" fmla="*/ 1 w 110"/>
                  <a:gd name="T29" fmla="*/ 1 h 123"/>
                  <a:gd name="T30" fmla="*/ 1 w 110"/>
                  <a:gd name="T31" fmla="*/ 1 h 123"/>
                  <a:gd name="T32" fmla="*/ 1 w 110"/>
                  <a:gd name="T33" fmla="*/ 1 h 123"/>
                  <a:gd name="T34" fmla="*/ 1 w 110"/>
                  <a:gd name="T35" fmla="*/ 1 h 123"/>
                  <a:gd name="T36" fmla="*/ 1 w 110"/>
                  <a:gd name="T37" fmla="*/ 1 h 123"/>
                  <a:gd name="T38" fmla="*/ 1 w 110"/>
                  <a:gd name="T39" fmla="*/ 1 h 123"/>
                  <a:gd name="T40" fmla="*/ 1 w 110"/>
                  <a:gd name="T41" fmla="*/ 1 h 123"/>
                  <a:gd name="T42" fmla="*/ 1 w 110"/>
                  <a:gd name="T43" fmla="*/ 1 h 123"/>
                  <a:gd name="T44" fmla="*/ 1 w 110"/>
                  <a:gd name="T45" fmla="*/ 1 h 123"/>
                  <a:gd name="T46" fmla="*/ 1 w 110"/>
                  <a:gd name="T47" fmla="*/ 1 h 123"/>
                  <a:gd name="T48" fmla="*/ 1 w 110"/>
                  <a:gd name="T49" fmla="*/ 1 h 123"/>
                  <a:gd name="T50" fmla="*/ 1 w 110"/>
                  <a:gd name="T51" fmla="*/ 1 h 123"/>
                  <a:gd name="T52" fmla="*/ 0 w 110"/>
                  <a:gd name="T53" fmla="*/ 1 h 123"/>
                  <a:gd name="T54" fmla="*/ 0 w 110"/>
                  <a:gd name="T55" fmla="*/ 1 h 123"/>
                  <a:gd name="T56" fmla="*/ 1 w 110"/>
                  <a:gd name="T57" fmla="*/ 1 h 123"/>
                  <a:gd name="T58" fmla="*/ 1 w 110"/>
                  <a:gd name="T59" fmla="*/ 1 h 123"/>
                  <a:gd name="T60" fmla="*/ 1 w 110"/>
                  <a:gd name="T61" fmla="*/ 1 h 123"/>
                  <a:gd name="T62" fmla="*/ 1 w 110"/>
                  <a:gd name="T63" fmla="*/ 1 h 123"/>
                  <a:gd name="T64" fmla="*/ 1 w 110"/>
                  <a:gd name="T65" fmla="*/ 1 h 123"/>
                  <a:gd name="T66" fmla="*/ 1 w 110"/>
                  <a:gd name="T67" fmla="*/ 1 h 123"/>
                  <a:gd name="T68" fmla="*/ 1 w 110"/>
                  <a:gd name="T69" fmla="*/ 1 h 123"/>
                  <a:gd name="T70" fmla="*/ 1 w 110"/>
                  <a:gd name="T71" fmla="*/ 1 h 123"/>
                  <a:gd name="T72" fmla="*/ 1 w 110"/>
                  <a:gd name="T73" fmla="*/ 1 h 123"/>
                  <a:gd name="T74" fmla="*/ 1 w 110"/>
                  <a:gd name="T75" fmla="*/ 1 h 123"/>
                  <a:gd name="T76" fmla="*/ 1 w 110"/>
                  <a:gd name="T77" fmla="*/ 1 h 123"/>
                  <a:gd name="T78" fmla="*/ 1 w 110"/>
                  <a:gd name="T79" fmla="*/ 1 h 123"/>
                  <a:gd name="T80" fmla="*/ 1 w 110"/>
                  <a:gd name="T81" fmla="*/ 1 h 123"/>
                  <a:gd name="T82" fmla="*/ 1 w 110"/>
                  <a:gd name="T83" fmla="*/ 1 h 123"/>
                  <a:gd name="T84" fmla="*/ 1 w 110"/>
                  <a:gd name="T85" fmla="*/ 1 h 123"/>
                  <a:gd name="T86" fmla="*/ 1 w 110"/>
                  <a:gd name="T87" fmla="*/ 1 h 123"/>
                  <a:gd name="T88" fmla="*/ 1 w 110"/>
                  <a:gd name="T89" fmla="*/ 1 h 123"/>
                  <a:gd name="T90" fmla="*/ 1 w 110"/>
                  <a:gd name="T91" fmla="*/ 1 h 123"/>
                  <a:gd name="T92" fmla="*/ 1 w 110"/>
                  <a:gd name="T93" fmla="*/ 1 h 123"/>
                  <a:gd name="T94" fmla="*/ 1 w 110"/>
                  <a:gd name="T95" fmla="*/ 1 h 123"/>
                  <a:gd name="T96" fmla="*/ 1 w 110"/>
                  <a:gd name="T97" fmla="*/ 1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Freeform 201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 w 31"/>
                  <a:gd name="T1" fmla="*/ 0 h 33"/>
                  <a:gd name="T2" fmla="*/ 1 w 31"/>
                  <a:gd name="T3" fmla="*/ 0 h 33"/>
                  <a:gd name="T4" fmla="*/ 1 w 31"/>
                  <a:gd name="T5" fmla="*/ 0 h 33"/>
                  <a:gd name="T6" fmla="*/ 1 w 31"/>
                  <a:gd name="T7" fmla="*/ 0 h 33"/>
                  <a:gd name="T8" fmla="*/ 0 w 31"/>
                  <a:gd name="T9" fmla="*/ 0 h 33"/>
                  <a:gd name="T10" fmla="*/ 1 w 31"/>
                  <a:gd name="T11" fmla="*/ 0 h 33"/>
                  <a:gd name="T12" fmla="*/ 1 w 31"/>
                  <a:gd name="T13" fmla="*/ 0 h 33"/>
                  <a:gd name="T14" fmla="*/ 1 w 31"/>
                  <a:gd name="T15" fmla="*/ 0 h 33"/>
                  <a:gd name="T16" fmla="*/ 1 w 31"/>
                  <a:gd name="T17" fmla="*/ 0 h 33"/>
                  <a:gd name="T18" fmla="*/ 1 w 31"/>
                  <a:gd name="T19" fmla="*/ 0 h 33"/>
                  <a:gd name="T20" fmla="*/ 1 w 31"/>
                  <a:gd name="T21" fmla="*/ 0 h 33"/>
                  <a:gd name="T22" fmla="*/ 1 w 31"/>
                  <a:gd name="T23" fmla="*/ 0 h 33"/>
                  <a:gd name="T24" fmla="*/ 1 w 31"/>
                  <a:gd name="T25" fmla="*/ 0 h 33"/>
                  <a:gd name="T26" fmla="*/ 1 w 31"/>
                  <a:gd name="T27" fmla="*/ 0 h 33"/>
                  <a:gd name="T28" fmla="*/ 1 w 31"/>
                  <a:gd name="T29" fmla="*/ 0 h 33"/>
                  <a:gd name="T30" fmla="*/ 1 w 31"/>
                  <a:gd name="T31" fmla="*/ 0 h 33"/>
                  <a:gd name="T32" fmla="*/ 1 w 31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8" name="Freeform 202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 w 111"/>
                  <a:gd name="T1" fmla="*/ 1 h 122"/>
                  <a:gd name="T2" fmla="*/ 1 w 111"/>
                  <a:gd name="T3" fmla="*/ 1 h 122"/>
                  <a:gd name="T4" fmla="*/ 1 w 111"/>
                  <a:gd name="T5" fmla="*/ 1 h 122"/>
                  <a:gd name="T6" fmla="*/ 1 w 111"/>
                  <a:gd name="T7" fmla="*/ 1 h 122"/>
                  <a:gd name="T8" fmla="*/ 1 w 111"/>
                  <a:gd name="T9" fmla="*/ 1 h 122"/>
                  <a:gd name="T10" fmla="*/ 1 w 111"/>
                  <a:gd name="T11" fmla="*/ 1 h 122"/>
                  <a:gd name="T12" fmla="*/ 1 w 111"/>
                  <a:gd name="T13" fmla="*/ 1 h 122"/>
                  <a:gd name="T14" fmla="*/ 1 w 111"/>
                  <a:gd name="T15" fmla="*/ 1 h 122"/>
                  <a:gd name="T16" fmla="*/ 1 w 111"/>
                  <a:gd name="T17" fmla="*/ 1 h 122"/>
                  <a:gd name="T18" fmla="*/ 1 w 111"/>
                  <a:gd name="T19" fmla="*/ 1 h 122"/>
                  <a:gd name="T20" fmla="*/ 1 w 111"/>
                  <a:gd name="T21" fmla="*/ 1 h 122"/>
                  <a:gd name="T22" fmla="*/ 1 w 111"/>
                  <a:gd name="T23" fmla="*/ 1 h 122"/>
                  <a:gd name="T24" fmla="*/ 1 w 111"/>
                  <a:gd name="T25" fmla="*/ 0 h 122"/>
                  <a:gd name="T26" fmla="*/ 1 w 111"/>
                  <a:gd name="T27" fmla="*/ 1 h 122"/>
                  <a:gd name="T28" fmla="*/ 1 w 111"/>
                  <a:gd name="T29" fmla="*/ 1 h 122"/>
                  <a:gd name="T30" fmla="*/ 1 w 111"/>
                  <a:gd name="T31" fmla="*/ 1 h 122"/>
                  <a:gd name="T32" fmla="*/ 1 w 111"/>
                  <a:gd name="T33" fmla="*/ 1 h 122"/>
                  <a:gd name="T34" fmla="*/ 1 w 111"/>
                  <a:gd name="T35" fmla="*/ 1 h 122"/>
                  <a:gd name="T36" fmla="*/ 1 w 111"/>
                  <a:gd name="T37" fmla="*/ 1 h 122"/>
                  <a:gd name="T38" fmla="*/ 1 w 111"/>
                  <a:gd name="T39" fmla="*/ 1 h 122"/>
                  <a:gd name="T40" fmla="*/ 1 w 111"/>
                  <a:gd name="T41" fmla="*/ 1 h 122"/>
                  <a:gd name="T42" fmla="*/ 1 w 111"/>
                  <a:gd name="T43" fmla="*/ 1 h 122"/>
                  <a:gd name="T44" fmla="*/ 1 w 111"/>
                  <a:gd name="T45" fmla="*/ 1 h 122"/>
                  <a:gd name="T46" fmla="*/ 1 w 111"/>
                  <a:gd name="T47" fmla="*/ 1 h 122"/>
                  <a:gd name="T48" fmla="*/ 1 w 111"/>
                  <a:gd name="T49" fmla="*/ 1 h 122"/>
                  <a:gd name="T50" fmla="*/ 1 w 111"/>
                  <a:gd name="T51" fmla="*/ 1 h 122"/>
                  <a:gd name="T52" fmla="*/ 1 w 111"/>
                  <a:gd name="T53" fmla="*/ 1 h 122"/>
                  <a:gd name="T54" fmla="*/ 0 w 111"/>
                  <a:gd name="T55" fmla="*/ 1 h 122"/>
                  <a:gd name="T56" fmla="*/ 1 w 111"/>
                  <a:gd name="T57" fmla="*/ 1 h 122"/>
                  <a:gd name="T58" fmla="*/ 1 w 111"/>
                  <a:gd name="T59" fmla="*/ 1 h 122"/>
                  <a:gd name="T60" fmla="*/ 1 w 111"/>
                  <a:gd name="T61" fmla="*/ 1 h 122"/>
                  <a:gd name="T62" fmla="*/ 1 w 111"/>
                  <a:gd name="T63" fmla="*/ 1 h 122"/>
                  <a:gd name="T64" fmla="*/ 1 w 111"/>
                  <a:gd name="T65" fmla="*/ 1 h 122"/>
                  <a:gd name="T66" fmla="*/ 1 w 111"/>
                  <a:gd name="T67" fmla="*/ 1 h 122"/>
                  <a:gd name="T68" fmla="*/ 1 w 111"/>
                  <a:gd name="T69" fmla="*/ 1 h 122"/>
                  <a:gd name="T70" fmla="*/ 1 w 111"/>
                  <a:gd name="T71" fmla="*/ 1 h 122"/>
                  <a:gd name="T72" fmla="*/ 1 w 111"/>
                  <a:gd name="T73" fmla="*/ 1 h 122"/>
                  <a:gd name="T74" fmla="*/ 1 w 111"/>
                  <a:gd name="T75" fmla="*/ 1 h 122"/>
                  <a:gd name="T76" fmla="*/ 1 w 111"/>
                  <a:gd name="T77" fmla="*/ 1 h 122"/>
                  <a:gd name="T78" fmla="*/ 1 w 111"/>
                  <a:gd name="T79" fmla="*/ 1 h 122"/>
                  <a:gd name="T80" fmla="*/ 1 w 111"/>
                  <a:gd name="T81" fmla="*/ 1 h 122"/>
                  <a:gd name="T82" fmla="*/ 1 w 111"/>
                  <a:gd name="T83" fmla="*/ 1 h 122"/>
                  <a:gd name="T84" fmla="*/ 1 w 111"/>
                  <a:gd name="T85" fmla="*/ 1 h 122"/>
                  <a:gd name="T86" fmla="*/ 1 w 111"/>
                  <a:gd name="T87" fmla="*/ 1 h 122"/>
                  <a:gd name="T88" fmla="*/ 1 w 111"/>
                  <a:gd name="T89" fmla="*/ 1 h 122"/>
                  <a:gd name="T90" fmla="*/ 1 w 111"/>
                  <a:gd name="T91" fmla="*/ 1 h 122"/>
                  <a:gd name="T92" fmla="*/ 1 w 111"/>
                  <a:gd name="T93" fmla="*/ 1 h 122"/>
                  <a:gd name="T94" fmla="*/ 1 w 111"/>
                  <a:gd name="T95" fmla="*/ 1 h 122"/>
                  <a:gd name="T96" fmla="*/ 1 w 111"/>
                  <a:gd name="T97" fmla="*/ 1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9" name="Freeform 203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0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0" name="Freeform 204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 w 136"/>
                  <a:gd name="T1" fmla="*/ 0 h 149"/>
                  <a:gd name="T2" fmla="*/ 1 w 136"/>
                  <a:gd name="T3" fmla="*/ 0 h 149"/>
                  <a:gd name="T4" fmla="*/ 1 w 136"/>
                  <a:gd name="T5" fmla="*/ 0 h 149"/>
                  <a:gd name="T6" fmla="*/ 1 w 136"/>
                  <a:gd name="T7" fmla="*/ 0 h 149"/>
                  <a:gd name="T8" fmla="*/ 1 w 136"/>
                  <a:gd name="T9" fmla="*/ 0 h 149"/>
                  <a:gd name="T10" fmla="*/ 1 w 136"/>
                  <a:gd name="T11" fmla="*/ 0 h 149"/>
                  <a:gd name="T12" fmla="*/ 1 w 136"/>
                  <a:gd name="T13" fmla="*/ 0 h 149"/>
                  <a:gd name="T14" fmla="*/ 1 w 136"/>
                  <a:gd name="T15" fmla="*/ 0 h 149"/>
                  <a:gd name="T16" fmla="*/ 1 w 136"/>
                  <a:gd name="T17" fmla="*/ 0 h 149"/>
                  <a:gd name="T18" fmla="*/ 1 w 136"/>
                  <a:gd name="T19" fmla="*/ 0 h 149"/>
                  <a:gd name="T20" fmla="*/ 1 w 136"/>
                  <a:gd name="T21" fmla="*/ 0 h 149"/>
                  <a:gd name="T22" fmla="*/ 1 w 136"/>
                  <a:gd name="T23" fmla="*/ 0 h 149"/>
                  <a:gd name="T24" fmla="*/ 1 w 136"/>
                  <a:gd name="T25" fmla="*/ 0 h 149"/>
                  <a:gd name="T26" fmla="*/ 1 w 136"/>
                  <a:gd name="T27" fmla="*/ 0 h 149"/>
                  <a:gd name="T28" fmla="*/ 0 w 136"/>
                  <a:gd name="T29" fmla="*/ 0 h 149"/>
                  <a:gd name="T30" fmla="*/ 1 w 136"/>
                  <a:gd name="T31" fmla="*/ 0 h 149"/>
                  <a:gd name="T32" fmla="*/ 1 w 136"/>
                  <a:gd name="T33" fmla="*/ 0 h 149"/>
                  <a:gd name="T34" fmla="*/ 0 w 136"/>
                  <a:gd name="T35" fmla="*/ 0 h 149"/>
                  <a:gd name="T36" fmla="*/ 1 w 136"/>
                  <a:gd name="T37" fmla="*/ 0 h 149"/>
                  <a:gd name="T38" fmla="*/ 1 w 136"/>
                  <a:gd name="T39" fmla="*/ 0 h 149"/>
                  <a:gd name="T40" fmla="*/ 1 w 136"/>
                  <a:gd name="T41" fmla="*/ 0 h 149"/>
                  <a:gd name="T42" fmla="*/ 1 w 136"/>
                  <a:gd name="T43" fmla="*/ 0 h 149"/>
                  <a:gd name="T44" fmla="*/ 1 w 136"/>
                  <a:gd name="T45" fmla="*/ 0 h 149"/>
                  <a:gd name="T46" fmla="*/ 1 w 136"/>
                  <a:gd name="T47" fmla="*/ 0 h 149"/>
                  <a:gd name="T48" fmla="*/ 1 w 136"/>
                  <a:gd name="T49" fmla="*/ 0 h 149"/>
                  <a:gd name="T50" fmla="*/ 1 w 136"/>
                  <a:gd name="T51" fmla="*/ 0 h 149"/>
                  <a:gd name="T52" fmla="*/ 1 w 136"/>
                  <a:gd name="T53" fmla="*/ 0 h 149"/>
                  <a:gd name="T54" fmla="*/ 1 w 136"/>
                  <a:gd name="T55" fmla="*/ 0 h 149"/>
                  <a:gd name="T56" fmla="*/ 1 w 136"/>
                  <a:gd name="T57" fmla="*/ 0 h 149"/>
                  <a:gd name="T58" fmla="*/ 1 w 136"/>
                  <a:gd name="T59" fmla="*/ 0 h 149"/>
                  <a:gd name="T60" fmla="*/ 1 w 136"/>
                  <a:gd name="T61" fmla="*/ 0 h 149"/>
                  <a:gd name="T62" fmla="*/ 1 w 136"/>
                  <a:gd name="T63" fmla="*/ 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1" name="Freeform 205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0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1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2" name="Freeform 206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0 h 181"/>
                  <a:gd name="T2" fmla="*/ 0 w 129"/>
                  <a:gd name="T3" fmla="*/ 0 h 181"/>
                  <a:gd name="T4" fmla="*/ 0 w 129"/>
                  <a:gd name="T5" fmla="*/ 0 h 181"/>
                  <a:gd name="T6" fmla="*/ 0 w 129"/>
                  <a:gd name="T7" fmla="*/ 0 h 181"/>
                  <a:gd name="T8" fmla="*/ 0 w 129"/>
                  <a:gd name="T9" fmla="*/ 0 h 181"/>
                  <a:gd name="T10" fmla="*/ 0 w 129"/>
                  <a:gd name="T11" fmla="*/ 0 h 181"/>
                  <a:gd name="T12" fmla="*/ 0 w 129"/>
                  <a:gd name="T13" fmla="*/ 0 h 181"/>
                  <a:gd name="T14" fmla="*/ 0 w 129"/>
                  <a:gd name="T15" fmla="*/ 0 h 181"/>
                  <a:gd name="T16" fmla="*/ 0 w 129"/>
                  <a:gd name="T17" fmla="*/ 0 h 181"/>
                  <a:gd name="T18" fmla="*/ 0 w 129"/>
                  <a:gd name="T19" fmla="*/ 0 h 181"/>
                  <a:gd name="T20" fmla="*/ 0 w 129"/>
                  <a:gd name="T21" fmla="*/ 0 h 181"/>
                  <a:gd name="T22" fmla="*/ 0 w 129"/>
                  <a:gd name="T23" fmla="*/ 0 h 181"/>
                  <a:gd name="T24" fmla="*/ 0 w 129"/>
                  <a:gd name="T25" fmla="*/ 0 h 181"/>
                  <a:gd name="T26" fmla="*/ 0 w 129"/>
                  <a:gd name="T27" fmla="*/ 0 h 181"/>
                  <a:gd name="T28" fmla="*/ 0 w 129"/>
                  <a:gd name="T29" fmla="*/ 0 h 181"/>
                  <a:gd name="T30" fmla="*/ 0 w 129"/>
                  <a:gd name="T31" fmla="*/ 0 h 181"/>
                  <a:gd name="T32" fmla="*/ 0 w 129"/>
                  <a:gd name="T33" fmla="*/ 0 h 181"/>
                  <a:gd name="T34" fmla="*/ 0 w 129"/>
                  <a:gd name="T35" fmla="*/ 0 h 181"/>
                  <a:gd name="T36" fmla="*/ 0 w 129"/>
                  <a:gd name="T37" fmla="*/ 0 h 181"/>
                  <a:gd name="T38" fmla="*/ 0 w 129"/>
                  <a:gd name="T39" fmla="*/ 0 h 181"/>
                  <a:gd name="T40" fmla="*/ 0 w 129"/>
                  <a:gd name="T41" fmla="*/ 0 h 181"/>
                  <a:gd name="T42" fmla="*/ 0 w 129"/>
                  <a:gd name="T43" fmla="*/ 0 h 181"/>
                  <a:gd name="T44" fmla="*/ 0 w 129"/>
                  <a:gd name="T45" fmla="*/ 0 h 181"/>
                  <a:gd name="T46" fmla="*/ 0 w 129"/>
                  <a:gd name="T47" fmla="*/ 0 h 181"/>
                  <a:gd name="T48" fmla="*/ 0 w 129"/>
                  <a:gd name="T49" fmla="*/ 0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3" name="Freeform 207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1 w 90"/>
                  <a:gd name="T1" fmla="*/ 1 h 206"/>
                  <a:gd name="T2" fmla="*/ 1 w 90"/>
                  <a:gd name="T3" fmla="*/ 1 h 206"/>
                  <a:gd name="T4" fmla="*/ 1 w 90"/>
                  <a:gd name="T5" fmla="*/ 1 h 206"/>
                  <a:gd name="T6" fmla="*/ 1 w 90"/>
                  <a:gd name="T7" fmla="*/ 1 h 206"/>
                  <a:gd name="T8" fmla="*/ 1 w 90"/>
                  <a:gd name="T9" fmla="*/ 1 h 206"/>
                  <a:gd name="T10" fmla="*/ 1 w 90"/>
                  <a:gd name="T11" fmla="*/ 1 h 206"/>
                  <a:gd name="T12" fmla="*/ 1 w 90"/>
                  <a:gd name="T13" fmla="*/ 1 h 206"/>
                  <a:gd name="T14" fmla="*/ 1 w 90"/>
                  <a:gd name="T15" fmla="*/ 1 h 206"/>
                  <a:gd name="T16" fmla="*/ 1 w 90"/>
                  <a:gd name="T17" fmla="*/ 1 h 206"/>
                  <a:gd name="T18" fmla="*/ 1 w 90"/>
                  <a:gd name="T19" fmla="*/ 0 h 206"/>
                  <a:gd name="T20" fmla="*/ 1 w 90"/>
                  <a:gd name="T21" fmla="*/ 1 h 206"/>
                  <a:gd name="T22" fmla="*/ 1 w 90"/>
                  <a:gd name="T23" fmla="*/ 1 h 206"/>
                  <a:gd name="T24" fmla="*/ 1 w 90"/>
                  <a:gd name="T25" fmla="*/ 1 h 206"/>
                  <a:gd name="T26" fmla="*/ 0 w 90"/>
                  <a:gd name="T27" fmla="*/ 1 h 206"/>
                  <a:gd name="T28" fmla="*/ 1 w 90"/>
                  <a:gd name="T29" fmla="*/ 1 h 206"/>
                  <a:gd name="T30" fmla="*/ 1 w 90"/>
                  <a:gd name="T31" fmla="*/ 1 h 206"/>
                  <a:gd name="T32" fmla="*/ 1 w 90"/>
                  <a:gd name="T33" fmla="*/ 1 h 206"/>
                  <a:gd name="T34" fmla="*/ 1 w 90"/>
                  <a:gd name="T35" fmla="*/ 1 h 206"/>
                  <a:gd name="T36" fmla="*/ 1 w 90"/>
                  <a:gd name="T37" fmla="*/ 1 h 206"/>
                  <a:gd name="T38" fmla="*/ 1 w 90"/>
                  <a:gd name="T39" fmla="*/ 1 h 206"/>
                  <a:gd name="T40" fmla="*/ 1 w 90"/>
                  <a:gd name="T41" fmla="*/ 1 h 206"/>
                  <a:gd name="T42" fmla="*/ 1 w 90"/>
                  <a:gd name="T43" fmla="*/ 1 h 206"/>
                  <a:gd name="T44" fmla="*/ 1 w 90"/>
                  <a:gd name="T45" fmla="*/ 1 h 206"/>
                  <a:gd name="T46" fmla="*/ 1 w 90"/>
                  <a:gd name="T47" fmla="*/ 1 h 206"/>
                  <a:gd name="T48" fmla="*/ 1 w 90"/>
                  <a:gd name="T49" fmla="*/ 1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4" name="Freeform 208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1 h 99"/>
                  <a:gd name="T2" fmla="*/ 0 w 201"/>
                  <a:gd name="T3" fmla="*/ 1 h 99"/>
                  <a:gd name="T4" fmla="*/ 0 w 201"/>
                  <a:gd name="T5" fmla="*/ 1 h 99"/>
                  <a:gd name="T6" fmla="*/ 0 w 201"/>
                  <a:gd name="T7" fmla="*/ 1 h 99"/>
                  <a:gd name="T8" fmla="*/ 0 w 201"/>
                  <a:gd name="T9" fmla="*/ 1 h 99"/>
                  <a:gd name="T10" fmla="*/ 0 w 201"/>
                  <a:gd name="T11" fmla="*/ 1 h 99"/>
                  <a:gd name="T12" fmla="*/ 0 w 201"/>
                  <a:gd name="T13" fmla="*/ 1 h 99"/>
                  <a:gd name="T14" fmla="*/ 0 w 201"/>
                  <a:gd name="T15" fmla="*/ 1 h 99"/>
                  <a:gd name="T16" fmla="*/ 0 w 201"/>
                  <a:gd name="T17" fmla="*/ 1 h 99"/>
                  <a:gd name="T18" fmla="*/ 0 w 201"/>
                  <a:gd name="T19" fmla="*/ 1 h 99"/>
                  <a:gd name="T20" fmla="*/ 0 w 201"/>
                  <a:gd name="T21" fmla="*/ 1 h 99"/>
                  <a:gd name="T22" fmla="*/ 0 w 201"/>
                  <a:gd name="T23" fmla="*/ 1 h 99"/>
                  <a:gd name="T24" fmla="*/ 0 w 201"/>
                  <a:gd name="T25" fmla="*/ 1 h 99"/>
                  <a:gd name="T26" fmla="*/ 0 w 201"/>
                  <a:gd name="T27" fmla="*/ 1 h 99"/>
                  <a:gd name="T28" fmla="*/ 0 w 201"/>
                  <a:gd name="T29" fmla="*/ 1 h 99"/>
                  <a:gd name="T30" fmla="*/ 0 w 201"/>
                  <a:gd name="T31" fmla="*/ 1 h 99"/>
                  <a:gd name="T32" fmla="*/ 0 w 201"/>
                  <a:gd name="T33" fmla="*/ 1 h 99"/>
                  <a:gd name="T34" fmla="*/ 0 w 201"/>
                  <a:gd name="T35" fmla="*/ 1 h 99"/>
                  <a:gd name="T36" fmla="*/ 0 w 201"/>
                  <a:gd name="T37" fmla="*/ 1 h 99"/>
                  <a:gd name="T38" fmla="*/ 0 w 201"/>
                  <a:gd name="T39" fmla="*/ 1 h 99"/>
                  <a:gd name="T40" fmla="*/ 0 w 201"/>
                  <a:gd name="T41" fmla="*/ 0 h 99"/>
                  <a:gd name="T42" fmla="*/ 0 w 201"/>
                  <a:gd name="T43" fmla="*/ 1 h 99"/>
                  <a:gd name="T44" fmla="*/ 0 w 201"/>
                  <a:gd name="T45" fmla="*/ 1 h 99"/>
                  <a:gd name="T46" fmla="*/ 0 w 201"/>
                  <a:gd name="T47" fmla="*/ 1 h 99"/>
                  <a:gd name="T48" fmla="*/ 0 w 201"/>
                  <a:gd name="T49" fmla="*/ 1 h 99"/>
                  <a:gd name="T50" fmla="*/ 0 w 201"/>
                  <a:gd name="T51" fmla="*/ 1 h 99"/>
                  <a:gd name="T52" fmla="*/ 0 w 201"/>
                  <a:gd name="T53" fmla="*/ 1 h 99"/>
                  <a:gd name="T54" fmla="*/ 0 w 201"/>
                  <a:gd name="T55" fmla="*/ 1 h 99"/>
                  <a:gd name="T56" fmla="*/ 0 w 201"/>
                  <a:gd name="T57" fmla="*/ 1 h 99"/>
                  <a:gd name="T58" fmla="*/ 0 w 201"/>
                  <a:gd name="T59" fmla="*/ 1 h 99"/>
                  <a:gd name="T60" fmla="*/ 0 w 201"/>
                  <a:gd name="T61" fmla="*/ 1 h 99"/>
                  <a:gd name="T62" fmla="*/ 0 w 201"/>
                  <a:gd name="T63" fmla="*/ 1 h 99"/>
                  <a:gd name="T64" fmla="*/ 0 w 201"/>
                  <a:gd name="T65" fmla="*/ 1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5" name="Freeform 209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 w 198"/>
                  <a:gd name="T3" fmla="*/ 1 h 100"/>
                  <a:gd name="T4" fmla="*/ 1 w 198"/>
                  <a:gd name="T5" fmla="*/ 1 h 100"/>
                  <a:gd name="T6" fmla="*/ 1 w 198"/>
                  <a:gd name="T7" fmla="*/ 1 h 100"/>
                  <a:gd name="T8" fmla="*/ 1 w 198"/>
                  <a:gd name="T9" fmla="*/ 1 h 100"/>
                  <a:gd name="T10" fmla="*/ 1 w 198"/>
                  <a:gd name="T11" fmla="*/ 1 h 100"/>
                  <a:gd name="T12" fmla="*/ 1 w 198"/>
                  <a:gd name="T13" fmla="*/ 1 h 100"/>
                  <a:gd name="T14" fmla="*/ 1 w 198"/>
                  <a:gd name="T15" fmla="*/ 1 h 100"/>
                  <a:gd name="T16" fmla="*/ 1 w 198"/>
                  <a:gd name="T17" fmla="*/ 1 h 100"/>
                  <a:gd name="T18" fmla="*/ 1 w 198"/>
                  <a:gd name="T19" fmla="*/ 1 h 100"/>
                  <a:gd name="T20" fmla="*/ 1 w 198"/>
                  <a:gd name="T21" fmla="*/ 1 h 100"/>
                  <a:gd name="T22" fmla="*/ 1 w 198"/>
                  <a:gd name="T23" fmla="*/ 1 h 100"/>
                  <a:gd name="T24" fmla="*/ 1 w 198"/>
                  <a:gd name="T25" fmla="*/ 1 h 100"/>
                  <a:gd name="T26" fmla="*/ 1 w 198"/>
                  <a:gd name="T27" fmla="*/ 1 h 100"/>
                  <a:gd name="T28" fmla="*/ 1 w 198"/>
                  <a:gd name="T29" fmla="*/ 1 h 100"/>
                  <a:gd name="T30" fmla="*/ 1 w 198"/>
                  <a:gd name="T31" fmla="*/ 1 h 100"/>
                  <a:gd name="T32" fmla="*/ 1 w 198"/>
                  <a:gd name="T33" fmla="*/ 1 h 100"/>
                  <a:gd name="T34" fmla="*/ 1 w 198"/>
                  <a:gd name="T35" fmla="*/ 1 h 100"/>
                  <a:gd name="T36" fmla="*/ 1 w 198"/>
                  <a:gd name="T37" fmla="*/ 1 h 100"/>
                  <a:gd name="T38" fmla="*/ 1 w 198"/>
                  <a:gd name="T39" fmla="*/ 1 h 100"/>
                  <a:gd name="T40" fmla="*/ 1 w 198"/>
                  <a:gd name="T41" fmla="*/ 1 h 100"/>
                  <a:gd name="T42" fmla="*/ 1 w 198"/>
                  <a:gd name="T43" fmla="*/ 1 h 100"/>
                  <a:gd name="T44" fmla="*/ 1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6" name="Freeform 210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1 h 174"/>
                  <a:gd name="T4" fmla="*/ 1 w 136"/>
                  <a:gd name="T5" fmla="*/ 1 h 174"/>
                  <a:gd name="T6" fmla="*/ 1 w 136"/>
                  <a:gd name="T7" fmla="*/ 1 h 174"/>
                  <a:gd name="T8" fmla="*/ 1 w 136"/>
                  <a:gd name="T9" fmla="*/ 1 h 174"/>
                  <a:gd name="T10" fmla="*/ 1 w 136"/>
                  <a:gd name="T11" fmla="*/ 1 h 174"/>
                  <a:gd name="T12" fmla="*/ 1 w 136"/>
                  <a:gd name="T13" fmla="*/ 1 h 174"/>
                  <a:gd name="T14" fmla="*/ 1 w 136"/>
                  <a:gd name="T15" fmla="*/ 1 h 174"/>
                  <a:gd name="T16" fmla="*/ 1 w 136"/>
                  <a:gd name="T17" fmla="*/ 1 h 174"/>
                  <a:gd name="T18" fmla="*/ 1 w 136"/>
                  <a:gd name="T19" fmla="*/ 1 h 174"/>
                  <a:gd name="T20" fmla="*/ 1 w 136"/>
                  <a:gd name="T21" fmla="*/ 1 h 174"/>
                  <a:gd name="T22" fmla="*/ 1 w 136"/>
                  <a:gd name="T23" fmla="*/ 1 h 174"/>
                  <a:gd name="T24" fmla="*/ 1 w 136"/>
                  <a:gd name="T25" fmla="*/ 1 h 174"/>
                  <a:gd name="T26" fmla="*/ 1 w 136"/>
                  <a:gd name="T27" fmla="*/ 1 h 174"/>
                  <a:gd name="T28" fmla="*/ 1 w 136"/>
                  <a:gd name="T29" fmla="*/ 1 h 174"/>
                  <a:gd name="T30" fmla="*/ 1 w 136"/>
                  <a:gd name="T31" fmla="*/ 1 h 174"/>
                  <a:gd name="T32" fmla="*/ 1 w 136"/>
                  <a:gd name="T33" fmla="*/ 1 h 174"/>
                  <a:gd name="T34" fmla="*/ 1 w 136"/>
                  <a:gd name="T35" fmla="*/ 1 h 174"/>
                  <a:gd name="T36" fmla="*/ 1 w 136"/>
                  <a:gd name="T37" fmla="*/ 1 h 174"/>
                  <a:gd name="T38" fmla="*/ 1 w 136"/>
                  <a:gd name="T39" fmla="*/ 1 h 174"/>
                  <a:gd name="T40" fmla="*/ 1 w 136"/>
                  <a:gd name="T41" fmla="*/ 1 h 174"/>
                  <a:gd name="T42" fmla="*/ 1 w 136"/>
                  <a:gd name="T43" fmla="*/ 1 h 174"/>
                  <a:gd name="T44" fmla="*/ 1 w 136"/>
                  <a:gd name="T45" fmla="*/ 1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7" name="Freeform 211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0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0 h 163"/>
                  <a:gd name="T8" fmla="*/ 0 w 469"/>
                  <a:gd name="T9" fmla="*/ 0 h 163"/>
                  <a:gd name="T10" fmla="*/ 0 w 469"/>
                  <a:gd name="T11" fmla="*/ 0 h 163"/>
                  <a:gd name="T12" fmla="*/ 0 w 469"/>
                  <a:gd name="T13" fmla="*/ 0 h 163"/>
                  <a:gd name="T14" fmla="*/ 0 w 469"/>
                  <a:gd name="T15" fmla="*/ 0 h 163"/>
                  <a:gd name="T16" fmla="*/ 0 w 469"/>
                  <a:gd name="T17" fmla="*/ 0 h 163"/>
                  <a:gd name="T18" fmla="*/ 0 w 469"/>
                  <a:gd name="T19" fmla="*/ 0 h 163"/>
                  <a:gd name="T20" fmla="*/ 0 w 469"/>
                  <a:gd name="T21" fmla="*/ 0 h 163"/>
                  <a:gd name="T22" fmla="*/ 0 w 469"/>
                  <a:gd name="T23" fmla="*/ 0 h 163"/>
                  <a:gd name="T24" fmla="*/ 0 w 469"/>
                  <a:gd name="T25" fmla="*/ 0 h 163"/>
                  <a:gd name="T26" fmla="*/ 0 w 469"/>
                  <a:gd name="T27" fmla="*/ 0 h 163"/>
                  <a:gd name="T28" fmla="*/ 0 w 469"/>
                  <a:gd name="T29" fmla="*/ 0 h 163"/>
                  <a:gd name="T30" fmla="*/ 0 w 469"/>
                  <a:gd name="T31" fmla="*/ 0 h 163"/>
                  <a:gd name="T32" fmla="*/ 0 w 469"/>
                  <a:gd name="T33" fmla="*/ 0 h 163"/>
                  <a:gd name="T34" fmla="*/ 0 w 469"/>
                  <a:gd name="T35" fmla="*/ 0 h 163"/>
                  <a:gd name="T36" fmla="*/ 0 w 469"/>
                  <a:gd name="T37" fmla="*/ 0 h 163"/>
                  <a:gd name="T38" fmla="*/ 0 w 469"/>
                  <a:gd name="T39" fmla="*/ 0 h 163"/>
                  <a:gd name="T40" fmla="*/ 0 w 469"/>
                  <a:gd name="T41" fmla="*/ 0 h 163"/>
                  <a:gd name="T42" fmla="*/ 0 w 469"/>
                  <a:gd name="T43" fmla="*/ 0 h 163"/>
                  <a:gd name="T44" fmla="*/ 0 w 469"/>
                  <a:gd name="T45" fmla="*/ 0 h 163"/>
                  <a:gd name="T46" fmla="*/ 0 w 469"/>
                  <a:gd name="T47" fmla="*/ 0 h 163"/>
                  <a:gd name="T48" fmla="*/ 0 w 469"/>
                  <a:gd name="T49" fmla="*/ 0 h 163"/>
                  <a:gd name="T50" fmla="*/ 0 w 469"/>
                  <a:gd name="T51" fmla="*/ 0 h 163"/>
                  <a:gd name="T52" fmla="*/ 0 w 469"/>
                  <a:gd name="T53" fmla="*/ 0 h 163"/>
                  <a:gd name="T54" fmla="*/ 0 w 469"/>
                  <a:gd name="T55" fmla="*/ 0 h 163"/>
                  <a:gd name="T56" fmla="*/ 0 w 469"/>
                  <a:gd name="T57" fmla="*/ 0 h 163"/>
                  <a:gd name="T58" fmla="*/ 0 w 469"/>
                  <a:gd name="T59" fmla="*/ 0 h 163"/>
                  <a:gd name="T60" fmla="*/ 0 w 469"/>
                  <a:gd name="T61" fmla="*/ 0 h 163"/>
                  <a:gd name="T62" fmla="*/ 0 w 469"/>
                  <a:gd name="T63" fmla="*/ 0 h 163"/>
                  <a:gd name="T64" fmla="*/ 0 w 469"/>
                  <a:gd name="T65" fmla="*/ 0 h 163"/>
                  <a:gd name="T66" fmla="*/ 0 w 469"/>
                  <a:gd name="T67" fmla="*/ 0 h 163"/>
                  <a:gd name="T68" fmla="*/ 0 w 469"/>
                  <a:gd name="T69" fmla="*/ 0 h 163"/>
                  <a:gd name="T70" fmla="*/ 0 w 469"/>
                  <a:gd name="T71" fmla="*/ 0 h 163"/>
                  <a:gd name="T72" fmla="*/ 0 w 469"/>
                  <a:gd name="T73" fmla="*/ 0 h 163"/>
                  <a:gd name="T74" fmla="*/ 0 w 469"/>
                  <a:gd name="T75" fmla="*/ 0 h 163"/>
                  <a:gd name="T76" fmla="*/ 0 w 469"/>
                  <a:gd name="T77" fmla="*/ 0 h 163"/>
                  <a:gd name="T78" fmla="*/ 0 w 469"/>
                  <a:gd name="T79" fmla="*/ 0 h 163"/>
                  <a:gd name="T80" fmla="*/ 0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8" name="Freeform 212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1 w 142"/>
                  <a:gd name="T1" fmla="*/ 1 h 145"/>
                  <a:gd name="T2" fmla="*/ 1 w 142"/>
                  <a:gd name="T3" fmla="*/ 1 h 145"/>
                  <a:gd name="T4" fmla="*/ 1 w 142"/>
                  <a:gd name="T5" fmla="*/ 1 h 145"/>
                  <a:gd name="T6" fmla="*/ 1 w 142"/>
                  <a:gd name="T7" fmla="*/ 1 h 145"/>
                  <a:gd name="T8" fmla="*/ 1 w 142"/>
                  <a:gd name="T9" fmla="*/ 1 h 145"/>
                  <a:gd name="T10" fmla="*/ 1 w 142"/>
                  <a:gd name="T11" fmla="*/ 1 h 145"/>
                  <a:gd name="T12" fmla="*/ 1 w 142"/>
                  <a:gd name="T13" fmla="*/ 1 h 145"/>
                  <a:gd name="T14" fmla="*/ 1 w 142"/>
                  <a:gd name="T15" fmla="*/ 1 h 145"/>
                  <a:gd name="T16" fmla="*/ 0 w 142"/>
                  <a:gd name="T17" fmla="*/ 1 h 145"/>
                  <a:gd name="T18" fmla="*/ 1 w 142"/>
                  <a:gd name="T19" fmla="*/ 1 h 145"/>
                  <a:gd name="T20" fmla="*/ 1 w 142"/>
                  <a:gd name="T21" fmla="*/ 1 h 145"/>
                  <a:gd name="T22" fmla="*/ 1 w 142"/>
                  <a:gd name="T23" fmla="*/ 1 h 145"/>
                  <a:gd name="T24" fmla="*/ 1 w 142"/>
                  <a:gd name="T25" fmla="*/ 1 h 145"/>
                  <a:gd name="T26" fmla="*/ 1 w 142"/>
                  <a:gd name="T27" fmla="*/ 1 h 145"/>
                  <a:gd name="T28" fmla="*/ 1 w 142"/>
                  <a:gd name="T29" fmla="*/ 1 h 145"/>
                  <a:gd name="T30" fmla="*/ 1 w 142"/>
                  <a:gd name="T31" fmla="*/ 1 h 145"/>
                  <a:gd name="T32" fmla="*/ 1 w 142"/>
                  <a:gd name="T33" fmla="*/ 1 h 145"/>
                  <a:gd name="T34" fmla="*/ 1 w 142"/>
                  <a:gd name="T35" fmla="*/ 0 h 145"/>
                  <a:gd name="T36" fmla="*/ 1 w 142"/>
                  <a:gd name="T37" fmla="*/ 1 h 145"/>
                  <a:gd name="T38" fmla="*/ 1 w 142"/>
                  <a:gd name="T39" fmla="*/ 1 h 145"/>
                  <a:gd name="T40" fmla="*/ 1 w 142"/>
                  <a:gd name="T41" fmla="*/ 1 h 145"/>
                  <a:gd name="T42" fmla="*/ 1 w 142"/>
                  <a:gd name="T43" fmla="*/ 1 h 145"/>
                  <a:gd name="T44" fmla="*/ 1 w 142"/>
                  <a:gd name="T45" fmla="*/ 1 h 145"/>
                  <a:gd name="T46" fmla="*/ 1 w 142"/>
                  <a:gd name="T47" fmla="*/ 1 h 145"/>
                  <a:gd name="T48" fmla="*/ 1 w 142"/>
                  <a:gd name="T49" fmla="*/ 1 h 145"/>
                  <a:gd name="T50" fmla="*/ 1 w 142"/>
                  <a:gd name="T51" fmla="*/ 1 h 145"/>
                  <a:gd name="T52" fmla="*/ 1 w 142"/>
                  <a:gd name="T53" fmla="*/ 1 h 145"/>
                  <a:gd name="T54" fmla="*/ 1 w 142"/>
                  <a:gd name="T55" fmla="*/ 1 h 145"/>
                  <a:gd name="T56" fmla="*/ 1 w 142"/>
                  <a:gd name="T57" fmla="*/ 1 h 145"/>
                  <a:gd name="T58" fmla="*/ 1 w 142"/>
                  <a:gd name="T59" fmla="*/ 1 h 145"/>
                  <a:gd name="T60" fmla="*/ 1 w 142"/>
                  <a:gd name="T61" fmla="*/ 1 h 145"/>
                  <a:gd name="T62" fmla="*/ 1 w 142"/>
                  <a:gd name="T63" fmla="*/ 1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9" name="Freeform 213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1 w 40"/>
                  <a:gd name="T1" fmla="*/ 1 h 39"/>
                  <a:gd name="T2" fmla="*/ 1 w 40"/>
                  <a:gd name="T3" fmla="*/ 1 h 39"/>
                  <a:gd name="T4" fmla="*/ 1 w 40"/>
                  <a:gd name="T5" fmla="*/ 1 h 39"/>
                  <a:gd name="T6" fmla="*/ 1 w 40"/>
                  <a:gd name="T7" fmla="*/ 0 h 39"/>
                  <a:gd name="T8" fmla="*/ 1 w 40"/>
                  <a:gd name="T9" fmla="*/ 1 h 39"/>
                  <a:gd name="T10" fmla="*/ 1 w 40"/>
                  <a:gd name="T11" fmla="*/ 1 h 39"/>
                  <a:gd name="T12" fmla="*/ 1 w 40"/>
                  <a:gd name="T13" fmla="*/ 1 h 39"/>
                  <a:gd name="T14" fmla="*/ 0 w 40"/>
                  <a:gd name="T15" fmla="*/ 1 h 39"/>
                  <a:gd name="T16" fmla="*/ 1 w 40"/>
                  <a:gd name="T17" fmla="*/ 1 h 39"/>
                  <a:gd name="T18" fmla="*/ 1 w 40"/>
                  <a:gd name="T19" fmla="*/ 1 h 39"/>
                  <a:gd name="T20" fmla="*/ 1 w 40"/>
                  <a:gd name="T21" fmla="*/ 1 h 39"/>
                  <a:gd name="T22" fmla="*/ 1 w 40"/>
                  <a:gd name="T23" fmla="*/ 1 h 39"/>
                  <a:gd name="T24" fmla="*/ 1 w 40"/>
                  <a:gd name="T25" fmla="*/ 1 h 39"/>
                  <a:gd name="T26" fmla="*/ 1 w 40"/>
                  <a:gd name="T27" fmla="*/ 1 h 39"/>
                  <a:gd name="T28" fmla="*/ 1 w 40"/>
                  <a:gd name="T29" fmla="*/ 1 h 39"/>
                  <a:gd name="T30" fmla="*/ 1 w 40"/>
                  <a:gd name="T31" fmla="*/ 1 h 39"/>
                  <a:gd name="T32" fmla="*/ 1 w 40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0" name="Freeform 214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1 w 52"/>
                  <a:gd name="T1" fmla="*/ 1 h 50"/>
                  <a:gd name="T2" fmla="*/ 1 w 52"/>
                  <a:gd name="T3" fmla="*/ 1 h 50"/>
                  <a:gd name="T4" fmla="*/ 1 w 52"/>
                  <a:gd name="T5" fmla="*/ 1 h 50"/>
                  <a:gd name="T6" fmla="*/ 1 w 52"/>
                  <a:gd name="T7" fmla="*/ 1 h 50"/>
                  <a:gd name="T8" fmla="*/ 1 w 52"/>
                  <a:gd name="T9" fmla="*/ 1 h 50"/>
                  <a:gd name="T10" fmla="*/ 1 w 52"/>
                  <a:gd name="T11" fmla="*/ 1 h 50"/>
                  <a:gd name="T12" fmla="*/ 1 w 52"/>
                  <a:gd name="T13" fmla="*/ 1 h 50"/>
                  <a:gd name="T14" fmla="*/ 1 w 52"/>
                  <a:gd name="T15" fmla="*/ 1 h 50"/>
                  <a:gd name="T16" fmla="*/ 1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1 h 50"/>
                  <a:gd name="T26" fmla="*/ 1 w 52"/>
                  <a:gd name="T27" fmla="*/ 1 h 50"/>
                  <a:gd name="T28" fmla="*/ 1 w 52"/>
                  <a:gd name="T29" fmla="*/ 1 h 50"/>
                  <a:gd name="T30" fmla="*/ 1 w 52"/>
                  <a:gd name="T31" fmla="*/ 1 h 50"/>
                  <a:gd name="T32" fmla="*/ 1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1" name="Freeform 21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0 w 113"/>
                  <a:gd name="T1" fmla="*/ 1 h 156"/>
                  <a:gd name="T2" fmla="*/ 0 w 113"/>
                  <a:gd name="T3" fmla="*/ 1 h 156"/>
                  <a:gd name="T4" fmla="*/ 0 w 113"/>
                  <a:gd name="T5" fmla="*/ 1 h 156"/>
                  <a:gd name="T6" fmla="*/ 0 w 113"/>
                  <a:gd name="T7" fmla="*/ 1 h 156"/>
                  <a:gd name="T8" fmla="*/ 0 w 113"/>
                  <a:gd name="T9" fmla="*/ 1 h 156"/>
                  <a:gd name="T10" fmla="*/ 0 w 113"/>
                  <a:gd name="T11" fmla="*/ 1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0 w 113"/>
                  <a:gd name="T21" fmla="*/ 1 h 156"/>
                  <a:gd name="T22" fmla="*/ 0 w 113"/>
                  <a:gd name="T23" fmla="*/ 1 h 156"/>
                  <a:gd name="T24" fmla="*/ 0 w 113"/>
                  <a:gd name="T25" fmla="*/ 1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1 h 156"/>
                  <a:gd name="T34" fmla="*/ 0 w 113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2" name="Freeform 216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0 w 113"/>
                  <a:gd name="T1" fmla="*/ 1 h 156"/>
                  <a:gd name="T2" fmla="*/ 0 w 113"/>
                  <a:gd name="T3" fmla="*/ 1 h 156"/>
                  <a:gd name="T4" fmla="*/ 0 w 113"/>
                  <a:gd name="T5" fmla="*/ 1 h 156"/>
                  <a:gd name="T6" fmla="*/ 0 w 113"/>
                  <a:gd name="T7" fmla="*/ 1 h 156"/>
                  <a:gd name="T8" fmla="*/ 0 w 113"/>
                  <a:gd name="T9" fmla="*/ 1 h 156"/>
                  <a:gd name="T10" fmla="*/ 0 w 113"/>
                  <a:gd name="T11" fmla="*/ 1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0 w 113"/>
                  <a:gd name="T21" fmla="*/ 1 h 156"/>
                  <a:gd name="T22" fmla="*/ 0 w 113"/>
                  <a:gd name="T23" fmla="*/ 1 h 156"/>
                  <a:gd name="T24" fmla="*/ 0 w 113"/>
                  <a:gd name="T25" fmla="*/ 1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1 h 156"/>
                  <a:gd name="T34" fmla="*/ 0 w 113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3" name="Freeform 217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 w 152"/>
                  <a:gd name="T1" fmla="*/ 0 h 123"/>
                  <a:gd name="T2" fmla="*/ 0 w 152"/>
                  <a:gd name="T3" fmla="*/ 0 h 123"/>
                  <a:gd name="T4" fmla="*/ 1 w 152"/>
                  <a:gd name="T5" fmla="*/ 0 h 123"/>
                  <a:gd name="T6" fmla="*/ 1 w 152"/>
                  <a:gd name="T7" fmla="*/ 0 h 123"/>
                  <a:gd name="T8" fmla="*/ 1 w 152"/>
                  <a:gd name="T9" fmla="*/ 0 h 123"/>
                  <a:gd name="T10" fmla="*/ 1 w 152"/>
                  <a:gd name="T11" fmla="*/ 0 h 123"/>
                  <a:gd name="T12" fmla="*/ 1 w 152"/>
                  <a:gd name="T13" fmla="*/ 0 h 123"/>
                  <a:gd name="T14" fmla="*/ 1 w 152"/>
                  <a:gd name="T15" fmla="*/ 0 h 123"/>
                  <a:gd name="T16" fmla="*/ 1 w 152"/>
                  <a:gd name="T17" fmla="*/ 0 h 123"/>
                  <a:gd name="T18" fmla="*/ 1 w 152"/>
                  <a:gd name="T19" fmla="*/ 0 h 123"/>
                  <a:gd name="T20" fmla="*/ 1 w 152"/>
                  <a:gd name="T21" fmla="*/ 0 h 123"/>
                  <a:gd name="T22" fmla="*/ 1 w 152"/>
                  <a:gd name="T23" fmla="*/ 0 h 123"/>
                  <a:gd name="T24" fmla="*/ 1 w 152"/>
                  <a:gd name="T25" fmla="*/ 0 h 123"/>
                  <a:gd name="T26" fmla="*/ 1 w 152"/>
                  <a:gd name="T27" fmla="*/ 0 h 123"/>
                  <a:gd name="T28" fmla="*/ 1 w 152"/>
                  <a:gd name="T29" fmla="*/ 0 h 123"/>
                  <a:gd name="T30" fmla="*/ 1 w 152"/>
                  <a:gd name="T31" fmla="*/ 0 h 123"/>
                  <a:gd name="T32" fmla="*/ 1 w 152"/>
                  <a:gd name="T33" fmla="*/ 0 h 123"/>
                  <a:gd name="T34" fmla="*/ 1 w 152"/>
                  <a:gd name="T35" fmla="*/ 0 h 123"/>
                  <a:gd name="T36" fmla="*/ 1 w 152"/>
                  <a:gd name="T37" fmla="*/ 0 h 123"/>
                  <a:gd name="T38" fmla="*/ 1 w 152"/>
                  <a:gd name="T39" fmla="*/ 0 h 123"/>
                  <a:gd name="T40" fmla="*/ 1 w 152"/>
                  <a:gd name="T41" fmla="*/ 0 h 123"/>
                  <a:gd name="T42" fmla="*/ 1 w 152"/>
                  <a:gd name="T43" fmla="*/ 0 h 123"/>
                  <a:gd name="T44" fmla="*/ 1 w 152"/>
                  <a:gd name="T45" fmla="*/ 0 h 123"/>
                  <a:gd name="T46" fmla="*/ 1 w 152"/>
                  <a:gd name="T47" fmla="*/ 0 h 123"/>
                  <a:gd name="T48" fmla="*/ 1 w 152"/>
                  <a:gd name="T49" fmla="*/ 0 h 123"/>
                  <a:gd name="T50" fmla="*/ 1 w 152"/>
                  <a:gd name="T51" fmla="*/ 0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4" name="Freeform 218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1 h 122"/>
                  <a:gd name="T2" fmla="*/ 0 w 153"/>
                  <a:gd name="T3" fmla="*/ 1 h 122"/>
                  <a:gd name="T4" fmla="*/ 0 w 153"/>
                  <a:gd name="T5" fmla="*/ 1 h 122"/>
                  <a:gd name="T6" fmla="*/ 0 w 153"/>
                  <a:gd name="T7" fmla="*/ 1 h 122"/>
                  <a:gd name="T8" fmla="*/ 0 w 153"/>
                  <a:gd name="T9" fmla="*/ 0 h 122"/>
                  <a:gd name="T10" fmla="*/ 0 w 153"/>
                  <a:gd name="T11" fmla="*/ 0 h 122"/>
                  <a:gd name="T12" fmla="*/ 0 w 153"/>
                  <a:gd name="T13" fmla="*/ 1 h 122"/>
                  <a:gd name="T14" fmla="*/ 0 w 153"/>
                  <a:gd name="T15" fmla="*/ 1 h 122"/>
                  <a:gd name="T16" fmla="*/ 0 w 153"/>
                  <a:gd name="T17" fmla="*/ 1 h 122"/>
                  <a:gd name="T18" fmla="*/ 0 w 153"/>
                  <a:gd name="T19" fmla="*/ 1 h 122"/>
                  <a:gd name="T20" fmla="*/ 0 w 153"/>
                  <a:gd name="T21" fmla="*/ 1 h 122"/>
                  <a:gd name="T22" fmla="*/ 0 w 153"/>
                  <a:gd name="T23" fmla="*/ 1 h 122"/>
                  <a:gd name="T24" fmla="*/ 0 w 153"/>
                  <a:gd name="T25" fmla="*/ 1 h 122"/>
                  <a:gd name="T26" fmla="*/ 0 w 153"/>
                  <a:gd name="T27" fmla="*/ 1 h 122"/>
                  <a:gd name="T28" fmla="*/ 0 w 153"/>
                  <a:gd name="T29" fmla="*/ 1 h 122"/>
                  <a:gd name="T30" fmla="*/ 0 w 153"/>
                  <a:gd name="T31" fmla="*/ 1 h 122"/>
                  <a:gd name="T32" fmla="*/ 0 w 153"/>
                  <a:gd name="T33" fmla="*/ 1 h 122"/>
                  <a:gd name="T34" fmla="*/ 0 w 153"/>
                  <a:gd name="T35" fmla="*/ 1 h 122"/>
                  <a:gd name="T36" fmla="*/ 0 w 153"/>
                  <a:gd name="T37" fmla="*/ 1 h 122"/>
                  <a:gd name="T38" fmla="*/ 0 w 153"/>
                  <a:gd name="T39" fmla="*/ 1 h 122"/>
                  <a:gd name="T40" fmla="*/ 0 w 153"/>
                  <a:gd name="T41" fmla="*/ 1 h 122"/>
                  <a:gd name="T42" fmla="*/ 0 w 153"/>
                  <a:gd name="T43" fmla="*/ 1 h 122"/>
                  <a:gd name="T44" fmla="*/ 0 w 153"/>
                  <a:gd name="T45" fmla="*/ 1 h 122"/>
                  <a:gd name="T46" fmla="*/ 0 w 153"/>
                  <a:gd name="T47" fmla="*/ 1 h 122"/>
                  <a:gd name="T48" fmla="*/ 0 w 153"/>
                  <a:gd name="T49" fmla="*/ 1 h 122"/>
                  <a:gd name="T50" fmla="*/ 0 w 153"/>
                  <a:gd name="T51" fmla="*/ 1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" name="Freeform 219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0 w 112"/>
                  <a:gd name="T1" fmla="*/ 0 h 156"/>
                  <a:gd name="T2" fmla="*/ 0 w 112"/>
                  <a:gd name="T3" fmla="*/ 0 h 156"/>
                  <a:gd name="T4" fmla="*/ 0 w 112"/>
                  <a:gd name="T5" fmla="*/ 1 h 156"/>
                  <a:gd name="T6" fmla="*/ 0 w 112"/>
                  <a:gd name="T7" fmla="*/ 1 h 156"/>
                  <a:gd name="T8" fmla="*/ 0 w 112"/>
                  <a:gd name="T9" fmla="*/ 1 h 156"/>
                  <a:gd name="T10" fmla="*/ 0 w 112"/>
                  <a:gd name="T11" fmla="*/ 1 h 156"/>
                  <a:gd name="T12" fmla="*/ 0 w 112"/>
                  <a:gd name="T13" fmla="*/ 1 h 156"/>
                  <a:gd name="T14" fmla="*/ 0 w 112"/>
                  <a:gd name="T15" fmla="*/ 1 h 156"/>
                  <a:gd name="T16" fmla="*/ 0 w 112"/>
                  <a:gd name="T17" fmla="*/ 1 h 156"/>
                  <a:gd name="T18" fmla="*/ 0 w 112"/>
                  <a:gd name="T19" fmla="*/ 1 h 156"/>
                  <a:gd name="T20" fmla="*/ 0 w 112"/>
                  <a:gd name="T21" fmla="*/ 1 h 156"/>
                  <a:gd name="T22" fmla="*/ 0 w 112"/>
                  <a:gd name="T23" fmla="*/ 1 h 156"/>
                  <a:gd name="T24" fmla="*/ 0 w 112"/>
                  <a:gd name="T25" fmla="*/ 1 h 156"/>
                  <a:gd name="T26" fmla="*/ 0 w 112"/>
                  <a:gd name="T27" fmla="*/ 1 h 156"/>
                  <a:gd name="T28" fmla="*/ 0 w 112"/>
                  <a:gd name="T29" fmla="*/ 1 h 156"/>
                  <a:gd name="T30" fmla="*/ 0 w 112"/>
                  <a:gd name="T31" fmla="*/ 1 h 156"/>
                  <a:gd name="T32" fmla="*/ 0 w 112"/>
                  <a:gd name="T33" fmla="*/ 1 h 156"/>
                  <a:gd name="T34" fmla="*/ 0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" name="Freeform 220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0 w 151"/>
                  <a:gd name="T1" fmla="*/ 1 h 123"/>
                  <a:gd name="T2" fmla="*/ 0 w 151"/>
                  <a:gd name="T3" fmla="*/ 1 h 123"/>
                  <a:gd name="T4" fmla="*/ 0 w 151"/>
                  <a:gd name="T5" fmla="*/ 1 h 123"/>
                  <a:gd name="T6" fmla="*/ 0 w 151"/>
                  <a:gd name="T7" fmla="*/ 1 h 123"/>
                  <a:gd name="T8" fmla="*/ 0 w 151"/>
                  <a:gd name="T9" fmla="*/ 1 h 123"/>
                  <a:gd name="T10" fmla="*/ 0 w 151"/>
                  <a:gd name="T11" fmla="*/ 1 h 123"/>
                  <a:gd name="T12" fmla="*/ 0 w 151"/>
                  <a:gd name="T13" fmla="*/ 1 h 123"/>
                  <a:gd name="T14" fmla="*/ 0 w 151"/>
                  <a:gd name="T15" fmla="*/ 1 h 123"/>
                  <a:gd name="T16" fmla="*/ 0 w 151"/>
                  <a:gd name="T17" fmla="*/ 1 h 123"/>
                  <a:gd name="T18" fmla="*/ 0 w 151"/>
                  <a:gd name="T19" fmla="*/ 1 h 123"/>
                  <a:gd name="T20" fmla="*/ 0 w 151"/>
                  <a:gd name="T21" fmla="*/ 1 h 123"/>
                  <a:gd name="T22" fmla="*/ 0 w 151"/>
                  <a:gd name="T23" fmla="*/ 1 h 123"/>
                  <a:gd name="T24" fmla="*/ 0 w 151"/>
                  <a:gd name="T25" fmla="*/ 1 h 123"/>
                  <a:gd name="T26" fmla="*/ 0 w 151"/>
                  <a:gd name="T27" fmla="*/ 1 h 123"/>
                  <a:gd name="T28" fmla="*/ 0 w 151"/>
                  <a:gd name="T29" fmla="*/ 1 h 123"/>
                  <a:gd name="T30" fmla="*/ 0 w 151"/>
                  <a:gd name="T31" fmla="*/ 1 h 123"/>
                  <a:gd name="T32" fmla="*/ 0 w 151"/>
                  <a:gd name="T33" fmla="*/ 1 h 123"/>
                  <a:gd name="T34" fmla="*/ 0 w 151"/>
                  <a:gd name="T35" fmla="*/ 1 h 123"/>
                  <a:gd name="T36" fmla="*/ 0 w 151"/>
                  <a:gd name="T37" fmla="*/ 1 h 123"/>
                  <a:gd name="T38" fmla="*/ 0 w 151"/>
                  <a:gd name="T39" fmla="*/ 1 h 123"/>
                  <a:gd name="T40" fmla="*/ 0 w 151"/>
                  <a:gd name="T41" fmla="*/ 1 h 123"/>
                  <a:gd name="T42" fmla="*/ 0 w 151"/>
                  <a:gd name="T43" fmla="*/ 0 h 123"/>
                  <a:gd name="T44" fmla="*/ 0 w 151"/>
                  <a:gd name="T45" fmla="*/ 0 h 123"/>
                  <a:gd name="T46" fmla="*/ 0 w 151"/>
                  <a:gd name="T47" fmla="*/ 1 h 123"/>
                  <a:gd name="T48" fmla="*/ 0 w 151"/>
                  <a:gd name="T49" fmla="*/ 1 h 123"/>
                  <a:gd name="T50" fmla="*/ 0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" name="Freeform 221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 w 152"/>
                  <a:gd name="T1" fmla="*/ 1 h 123"/>
                  <a:gd name="T2" fmla="*/ 1 w 152"/>
                  <a:gd name="T3" fmla="*/ 1 h 123"/>
                  <a:gd name="T4" fmla="*/ 1 w 152"/>
                  <a:gd name="T5" fmla="*/ 1 h 123"/>
                  <a:gd name="T6" fmla="*/ 1 w 152"/>
                  <a:gd name="T7" fmla="*/ 1 h 123"/>
                  <a:gd name="T8" fmla="*/ 1 w 152"/>
                  <a:gd name="T9" fmla="*/ 1 h 123"/>
                  <a:gd name="T10" fmla="*/ 1 w 152"/>
                  <a:gd name="T11" fmla="*/ 1 h 123"/>
                  <a:gd name="T12" fmla="*/ 1 w 152"/>
                  <a:gd name="T13" fmla="*/ 1 h 123"/>
                  <a:gd name="T14" fmla="*/ 1 w 152"/>
                  <a:gd name="T15" fmla="*/ 1 h 123"/>
                  <a:gd name="T16" fmla="*/ 1 w 152"/>
                  <a:gd name="T17" fmla="*/ 1 h 123"/>
                  <a:gd name="T18" fmla="*/ 1 w 152"/>
                  <a:gd name="T19" fmla="*/ 1 h 123"/>
                  <a:gd name="T20" fmla="*/ 1 w 152"/>
                  <a:gd name="T21" fmla="*/ 1 h 123"/>
                  <a:gd name="T22" fmla="*/ 1 w 152"/>
                  <a:gd name="T23" fmla="*/ 1 h 123"/>
                  <a:gd name="T24" fmla="*/ 1 w 152"/>
                  <a:gd name="T25" fmla="*/ 1 h 123"/>
                  <a:gd name="T26" fmla="*/ 1 w 152"/>
                  <a:gd name="T27" fmla="*/ 1 h 123"/>
                  <a:gd name="T28" fmla="*/ 1 w 152"/>
                  <a:gd name="T29" fmla="*/ 1 h 123"/>
                  <a:gd name="T30" fmla="*/ 0 w 152"/>
                  <a:gd name="T31" fmla="*/ 1 h 123"/>
                  <a:gd name="T32" fmla="*/ 1 w 152"/>
                  <a:gd name="T33" fmla="*/ 1 h 123"/>
                  <a:gd name="T34" fmla="*/ 1 w 152"/>
                  <a:gd name="T35" fmla="*/ 1 h 123"/>
                  <a:gd name="T36" fmla="*/ 1 w 152"/>
                  <a:gd name="T37" fmla="*/ 1 h 123"/>
                  <a:gd name="T38" fmla="*/ 1 w 152"/>
                  <a:gd name="T39" fmla="*/ 0 h 123"/>
                  <a:gd name="T40" fmla="*/ 1 w 152"/>
                  <a:gd name="T41" fmla="*/ 1 h 123"/>
                  <a:gd name="T42" fmla="*/ 1 w 152"/>
                  <a:gd name="T43" fmla="*/ 1 h 123"/>
                  <a:gd name="T44" fmla="*/ 1 w 152"/>
                  <a:gd name="T45" fmla="*/ 1 h 123"/>
                  <a:gd name="T46" fmla="*/ 1 w 152"/>
                  <a:gd name="T47" fmla="*/ 1 h 123"/>
                  <a:gd name="T48" fmla="*/ 1 w 152"/>
                  <a:gd name="T49" fmla="*/ 1 h 123"/>
                  <a:gd name="T50" fmla="*/ 1 w 152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" name="Freeform 222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1 h 148"/>
                  <a:gd name="T2" fmla="*/ 0 w 136"/>
                  <a:gd name="T3" fmla="*/ 1 h 148"/>
                  <a:gd name="T4" fmla="*/ 1 w 136"/>
                  <a:gd name="T5" fmla="*/ 1 h 148"/>
                  <a:gd name="T6" fmla="*/ 1 w 136"/>
                  <a:gd name="T7" fmla="*/ 1 h 148"/>
                  <a:gd name="T8" fmla="*/ 1 w 136"/>
                  <a:gd name="T9" fmla="*/ 1 h 148"/>
                  <a:gd name="T10" fmla="*/ 1 w 136"/>
                  <a:gd name="T11" fmla="*/ 1 h 148"/>
                  <a:gd name="T12" fmla="*/ 1 w 136"/>
                  <a:gd name="T13" fmla="*/ 1 h 148"/>
                  <a:gd name="T14" fmla="*/ 1 w 136"/>
                  <a:gd name="T15" fmla="*/ 1 h 148"/>
                  <a:gd name="T16" fmla="*/ 1 w 136"/>
                  <a:gd name="T17" fmla="*/ 1 h 148"/>
                  <a:gd name="T18" fmla="*/ 1 w 136"/>
                  <a:gd name="T19" fmla="*/ 1 h 148"/>
                  <a:gd name="T20" fmla="*/ 1 w 136"/>
                  <a:gd name="T21" fmla="*/ 1 h 148"/>
                  <a:gd name="T22" fmla="*/ 1 w 136"/>
                  <a:gd name="T23" fmla="*/ 1 h 148"/>
                  <a:gd name="T24" fmla="*/ 1 w 136"/>
                  <a:gd name="T25" fmla="*/ 1 h 148"/>
                  <a:gd name="T26" fmla="*/ 1 w 136"/>
                  <a:gd name="T27" fmla="*/ 1 h 148"/>
                  <a:gd name="T28" fmla="*/ 1 w 136"/>
                  <a:gd name="T29" fmla="*/ 1 h 148"/>
                  <a:gd name="T30" fmla="*/ 1 w 136"/>
                  <a:gd name="T31" fmla="*/ 1 h 148"/>
                  <a:gd name="T32" fmla="*/ 1 w 136"/>
                  <a:gd name="T33" fmla="*/ 1 h 148"/>
                  <a:gd name="T34" fmla="*/ 1 w 136"/>
                  <a:gd name="T35" fmla="*/ 1 h 148"/>
                  <a:gd name="T36" fmla="*/ 1 w 136"/>
                  <a:gd name="T37" fmla="*/ 1 h 148"/>
                  <a:gd name="T38" fmla="*/ 1 w 136"/>
                  <a:gd name="T39" fmla="*/ 1 h 148"/>
                  <a:gd name="T40" fmla="*/ 1 w 136"/>
                  <a:gd name="T41" fmla="*/ 1 h 148"/>
                  <a:gd name="T42" fmla="*/ 1 w 136"/>
                  <a:gd name="T43" fmla="*/ 1 h 148"/>
                  <a:gd name="T44" fmla="*/ 1 w 136"/>
                  <a:gd name="T45" fmla="*/ 1 h 148"/>
                  <a:gd name="T46" fmla="*/ 1 w 136"/>
                  <a:gd name="T47" fmla="*/ 1 h 148"/>
                  <a:gd name="T48" fmla="*/ 1 w 136"/>
                  <a:gd name="T49" fmla="*/ 1 h 148"/>
                  <a:gd name="T50" fmla="*/ 1 w 136"/>
                  <a:gd name="T51" fmla="*/ 1 h 148"/>
                  <a:gd name="T52" fmla="*/ 1 w 136"/>
                  <a:gd name="T53" fmla="*/ 1 h 148"/>
                  <a:gd name="T54" fmla="*/ 1 w 136"/>
                  <a:gd name="T55" fmla="*/ 1 h 148"/>
                  <a:gd name="T56" fmla="*/ 1 w 136"/>
                  <a:gd name="T57" fmla="*/ 1 h 148"/>
                  <a:gd name="T58" fmla="*/ 1 w 136"/>
                  <a:gd name="T59" fmla="*/ 1 h 148"/>
                  <a:gd name="T60" fmla="*/ 1 w 136"/>
                  <a:gd name="T61" fmla="*/ 1 h 148"/>
                  <a:gd name="T62" fmla="*/ 1 w 136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" name="Freeform 223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1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0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" name="Freeform 224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1 h 147"/>
                  <a:gd name="T2" fmla="*/ 0 w 136"/>
                  <a:gd name="T3" fmla="*/ 1 h 147"/>
                  <a:gd name="T4" fmla="*/ 1 w 136"/>
                  <a:gd name="T5" fmla="*/ 1 h 147"/>
                  <a:gd name="T6" fmla="*/ 1 w 136"/>
                  <a:gd name="T7" fmla="*/ 1 h 147"/>
                  <a:gd name="T8" fmla="*/ 1 w 136"/>
                  <a:gd name="T9" fmla="*/ 1 h 147"/>
                  <a:gd name="T10" fmla="*/ 1 w 136"/>
                  <a:gd name="T11" fmla="*/ 1 h 147"/>
                  <a:gd name="T12" fmla="*/ 1 w 136"/>
                  <a:gd name="T13" fmla="*/ 1 h 147"/>
                  <a:gd name="T14" fmla="*/ 1 w 136"/>
                  <a:gd name="T15" fmla="*/ 1 h 147"/>
                  <a:gd name="T16" fmla="*/ 1 w 136"/>
                  <a:gd name="T17" fmla="*/ 1 h 147"/>
                  <a:gd name="T18" fmla="*/ 1 w 136"/>
                  <a:gd name="T19" fmla="*/ 1 h 147"/>
                  <a:gd name="T20" fmla="*/ 1 w 136"/>
                  <a:gd name="T21" fmla="*/ 1 h 147"/>
                  <a:gd name="T22" fmla="*/ 1 w 136"/>
                  <a:gd name="T23" fmla="*/ 1 h 147"/>
                  <a:gd name="T24" fmla="*/ 1 w 136"/>
                  <a:gd name="T25" fmla="*/ 1 h 147"/>
                  <a:gd name="T26" fmla="*/ 1 w 136"/>
                  <a:gd name="T27" fmla="*/ 1 h 147"/>
                  <a:gd name="T28" fmla="*/ 1 w 136"/>
                  <a:gd name="T29" fmla="*/ 1 h 147"/>
                  <a:gd name="T30" fmla="*/ 1 w 136"/>
                  <a:gd name="T31" fmla="*/ 1 h 147"/>
                  <a:gd name="T32" fmla="*/ 1 w 136"/>
                  <a:gd name="T33" fmla="*/ 1 h 147"/>
                  <a:gd name="T34" fmla="*/ 1 w 136"/>
                  <a:gd name="T35" fmla="*/ 1 h 147"/>
                  <a:gd name="T36" fmla="*/ 1 w 136"/>
                  <a:gd name="T37" fmla="*/ 1 h 147"/>
                  <a:gd name="T38" fmla="*/ 1 w 136"/>
                  <a:gd name="T39" fmla="*/ 1 h 147"/>
                  <a:gd name="T40" fmla="*/ 1 w 136"/>
                  <a:gd name="T41" fmla="*/ 1 h 147"/>
                  <a:gd name="T42" fmla="*/ 1 w 136"/>
                  <a:gd name="T43" fmla="*/ 1 h 147"/>
                  <a:gd name="T44" fmla="*/ 1 w 136"/>
                  <a:gd name="T45" fmla="*/ 1 h 147"/>
                  <a:gd name="T46" fmla="*/ 1 w 136"/>
                  <a:gd name="T47" fmla="*/ 1 h 147"/>
                  <a:gd name="T48" fmla="*/ 1 w 136"/>
                  <a:gd name="T49" fmla="*/ 1 h 147"/>
                  <a:gd name="T50" fmla="*/ 1 w 136"/>
                  <a:gd name="T51" fmla="*/ 1 h 147"/>
                  <a:gd name="T52" fmla="*/ 1 w 136"/>
                  <a:gd name="T53" fmla="*/ 1 h 147"/>
                  <a:gd name="T54" fmla="*/ 1 w 136"/>
                  <a:gd name="T55" fmla="*/ 1 h 147"/>
                  <a:gd name="T56" fmla="*/ 1 w 136"/>
                  <a:gd name="T57" fmla="*/ 1 h 147"/>
                  <a:gd name="T58" fmla="*/ 1 w 136"/>
                  <a:gd name="T59" fmla="*/ 1 h 147"/>
                  <a:gd name="T60" fmla="*/ 1 w 136"/>
                  <a:gd name="T61" fmla="*/ 1 h 147"/>
                  <a:gd name="T62" fmla="*/ 1 w 136"/>
                  <a:gd name="T63" fmla="*/ 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" name="Freeform 225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1 w 39"/>
                  <a:gd name="T1" fmla="*/ 1 h 39"/>
                  <a:gd name="T2" fmla="*/ 1 w 39"/>
                  <a:gd name="T3" fmla="*/ 1 h 39"/>
                  <a:gd name="T4" fmla="*/ 1 w 39"/>
                  <a:gd name="T5" fmla="*/ 1 h 39"/>
                  <a:gd name="T6" fmla="*/ 1 w 39"/>
                  <a:gd name="T7" fmla="*/ 1 h 39"/>
                  <a:gd name="T8" fmla="*/ 1 w 39"/>
                  <a:gd name="T9" fmla="*/ 1 h 39"/>
                  <a:gd name="T10" fmla="*/ 1 w 39"/>
                  <a:gd name="T11" fmla="*/ 1 h 39"/>
                  <a:gd name="T12" fmla="*/ 1 w 39"/>
                  <a:gd name="T13" fmla="*/ 1 h 39"/>
                  <a:gd name="T14" fmla="*/ 1 w 39"/>
                  <a:gd name="T15" fmla="*/ 1 h 39"/>
                  <a:gd name="T16" fmla="*/ 1 w 39"/>
                  <a:gd name="T17" fmla="*/ 0 h 39"/>
                  <a:gd name="T18" fmla="*/ 1 w 39"/>
                  <a:gd name="T19" fmla="*/ 1 h 39"/>
                  <a:gd name="T20" fmla="*/ 1 w 39"/>
                  <a:gd name="T21" fmla="*/ 1 h 39"/>
                  <a:gd name="T22" fmla="*/ 1 w 39"/>
                  <a:gd name="T23" fmla="*/ 1 h 39"/>
                  <a:gd name="T24" fmla="*/ 0 w 39"/>
                  <a:gd name="T25" fmla="*/ 1 h 39"/>
                  <a:gd name="T26" fmla="*/ 1 w 39"/>
                  <a:gd name="T27" fmla="*/ 1 h 39"/>
                  <a:gd name="T28" fmla="*/ 1 w 39"/>
                  <a:gd name="T29" fmla="*/ 1 h 39"/>
                  <a:gd name="T30" fmla="*/ 1 w 39"/>
                  <a:gd name="T31" fmla="*/ 1 h 39"/>
                  <a:gd name="T32" fmla="*/ 1 w 39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" name="Freeform 226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" name="Freeform 227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" name="Freeform 228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" name="Freeform 229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" name="Freeform 230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" name="Freeform 231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" name="Freeform 232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" name="Freeform 233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" name="Freeform 234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" name="Freeform 235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" name="Freeform 236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" name="Freeform 237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" name="Freeform 238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" name="Freeform 239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" name="Freeform 240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1 w 58"/>
                  <a:gd name="T1" fmla="*/ 0 h 60"/>
                  <a:gd name="T2" fmla="*/ 1 w 58"/>
                  <a:gd name="T3" fmla="*/ 0 h 60"/>
                  <a:gd name="T4" fmla="*/ 1 w 58"/>
                  <a:gd name="T5" fmla="*/ 0 h 60"/>
                  <a:gd name="T6" fmla="*/ 1 w 58"/>
                  <a:gd name="T7" fmla="*/ 0 h 60"/>
                  <a:gd name="T8" fmla="*/ 1 w 58"/>
                  <a:gd name="T9" fmla="*/ 0 h 60"/>
                  <a:gd name="T10" fmla="*/ 1 w 58"/>
                  <a:gd name="T11" fmla="*/ 0 h 60"/>
                  <a:gd name="T12" fmla="*/ 1 w 58"/>
                  <a:gd name="T13" fmla="*/ 0 h 60"/>
                  <a:gd name="T14" fmla="*/ 1 w 58"/>
                  <a:gd name="T15" fmla="*/ 0 h 60"/>
                  <a:gd name="T16" fmla="*/ 1 w 58"/>
                  <a:gd name="T17" fmla="*/ 0 h 60"/>
                  <a:gd name="T18" fmla="*/ 1 w 58"/>
                  <a:gd name="T19" fmla="*/ 0 h 60"/>
                  <a:gd name="T20" fmla="*/ 1 w 58"/>
                  <a:gd name="T21" fmla="*/ 0 h 60"/>
                  <a:gd name="T22" fmla="*/ 1 w 58"/>
                  <a:gd name="T23" fmla="*/ 0 h 60"/>
                  <a:gd name="T24" fmla="*/ 0 w 58"/>
                  <a:gd name="T25" fmla="*/ 0 h 60"/>
                  <a:gd name="T26" fmla="*/ 0 w 58"/>
                  <a:gd name="T27" fmla="*/ 0 h 60"/>
                  <a:gd name="T28" fmla="*/ 1 w 58"/>
                  <a:gd name="T29" fmla="*/ 0 h 60"/>
                  <a:gd name="T30" fmla="*/ 1 w 58"/>
                  <a:gd name="T31" fmla="*/ 0 h 60"/>
                  <a:gd name="T32" fmla="*/ 1 w 58"/>
                  <a:gd name="T33" fmla="*/ 0 h 60"/>
                  <a:gd name="T34" fmla="*/ 1 w 58"/>
                  <a:gd name="T35" fmla="*/ 0 h 60"/>
                  <a:gd name="T36" fmla="*/ 1 w 58"/>
                  <a:gd name="T37" fmla="*/ 0 h 60"/>
                  <a:gd name="T38" fmla="*/ 1 w 58"/>
                  <a:gd name="T39" fmla="*/ 0 h 60"/>
                  <a:gd name="T40" fmla="*/ 1 w 58"/>
                  <a:gd name="T41" fmla="*/ 0 h 60"/>
                  <a:gd name="T42" fmla="*/ 1 w 58"/>
                  <a:gd name="T43" fmla="*/ 0 h 60"/>
                  <a:gd name="T44" fmla="*/ 1 w 58"/>
                  <a:gd name="T45" fmla="*/ 0 h 60"/>
                  <a:gd name="T46" fmla="*/ 1 w 58"/>
                  <a:gd name="T47" fmla="*/ 0 h 60"/>
                  <a:gd name="T48" fmla="*/ 1 w 58"/>
                  <a:gd name="T49" fmla="*/ 0 h 60"/>
                  <a:gd name="T50" fmla="*/ 1 w 58"/>
                  <a:gd name="T51" fmla="*/ 0 h 60"/>
                  <a:gd name="T52" fmla="*/ 1 w 58"/>
                  <a:gd name="T53" fmla="*/ 0 h 60"/>
                  <a:gd name="T54" fmla="*/ 1 w 58"/>
                  <a:gd name="T55" fmla="*/ 0 h 60"/>
                  <a:gd name="T56" fmla="*/ 1 w 58"/>
                  <a:gd name="T57" fmla="*/ 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7" name="Freeform 241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 w 28"/>
                  <a:gd name="T1" fmla="*/ 1 h 30"/>
                  <a:gd name="T2" fmla="*/ 1 w 28"/>
                  <a:gd name="T3" fmla="*/ 1 h 30"/>
                  <a:gd name="T4" fmla="*/ 1 w 28"/>
                  <a:gd name="T5" fmla="*/ 1 h 30"/>
                  <a:gd name="T6" fmla="*/ 1 w 28"/>
                  <a:gd name="T7" fmla="*/ 1 h 30"/>
                  <a:gd name="T8" fmla="*/ 1 w 28"/>
                  <a:gd name="T9" fmla="*/ 1 h 30"/>
                  <a:gd name="T10" fmla="*/ 1 w 28"/>
                  <a:gd name="T11" fmla="*/ 1 h 30"/>
                  <a:gd name="T12" fmla="*/ 1 w 28"/>
                  <a:gd name="T13" fmla="*/ 1 h 30"/>
                  <a:gd name="T14" fmla="*/ 0 w 28"/>
                  <a:gd name="T15" fmla="*/ 1 h 30"/>
                  <a:gd name="T16" fmla="*/ 0 w 28"/>
                  <a:gd name="T17" fmla="*/ 1 h 30"/>
                  <a:gd name="T18" fmla="*/ 0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0 h 30"/>
                  <a:gd name="T32" fmla="*/ 1 w 28"/>
                  <a:gd name="T33" fmla="*/ 0 h 30"/>
                  <a:gd name="T34" fmla="*/ 1 w 28"/>
                  <a:gd name="T35" fmla="*/ 0 h 30"/>
                  <a:gd name="T36" fmla="*/ 1 w 28"/>
                  <a:gd name="T37" fmla="*/ 1 h 30"/>
                  <a:gd name="T38" fmla="*/ 1 w 28"/>
                  <a:gd name="T39" fmla="*/ 1 h 30"/>
                  <a:gd name="T40" fmla="*/ 1 w 28"/>
                  <a:gd name="T41" fmla="*/ 1 h 30"/>
                  <a:gd name="T42" fmla="*/ 1 w 28"/>
                  <a:gd name="T43" fmla="*/ 1 h 30"/>
                  <a:gd name="T44" fmla="*/ 1 w 28"/>
                  <a:gd name="T45" fmla="*/ 1 h 30"/>
                  <a:gd name="T46" fmla="*/ 1 w 28"/>
                  <a:gd name="T47" fmla="*/ 1 h 30"/>
                  <a:gd name="T48" fmla="*/ 1 w 28"/>
                  <a:gd name="T49" fmla="*/ 1 h 30"/>
                  <a:gd name="T50" fmla="*/ 1 w 28"/>
                  <a:gd name="T51" fmla="*/ 1 h 30"/>
                  <a:gd name="T52" fmla="*/ 1 w 28"/>
                  <a:gd name="T53" fmla="*/ 1 h 30"/>
                  <a:gd name="T54" fmla="*/ 1 w 28"/>
                  <a:gd name="T55" fmla="*/ 1 h 30"/>
                  <a:gd name="T56" fmla="*/ 1 w 28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8" name="Freeform 242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0 w 60"/>
                  <a:gd name="T1" fmla="*/ 1 h 60"/>
                  <a:gd name="T2" fmla="*/ 0 w 60"/>
                  <a:gd name="T3" fmla="*/ 1 h 60"/>
                  <a:gd name="T4" fmla="*/ 0 w 60"/>
                  <a:gd name="T5" fmla="*/ 1 h 60"/>
                  <a:gd name="T6" fmla="*/ 0 w 60"/>
                  <a:gd name="T7" fmla="*/ 1 h 60"/>
                  <a:gd name="T8" fmla="*/ 0 w 60"/>
                  <a:gd name="T9" fmla="*/ 1 h 60"/>
                  <a:gd name="T10" fmla="*/ 0 w 60"/>
                  <a:gd name="T11" fmla="*/ 1 h 60"/>
                  <a:gd name="T12" fmla="*/ 0 w 60"/>
                  <a:gd name="T13" fmla="*/ 1 h 60"/>
                  <a:gd name="T14" fmla="*/ 0 w 60"/>
                  <a:gd name="T15" fmla="*/ 1 h 60"/>
                  <a:gd name="T16" fmla="*/ 0 w 60"/>
                  <a:gd name="T17" fmla="*/ 0 h 60"/>
                  <a:gd name="T18" fmla="*/ 0 w 60"/>
                  <a:gd name="T19" fmla="*/ 1 h 60"/>
                  <a:gd name="T20" fmla="*/ 0 w 60"/>
                  <a:gd name="T21" fmla="*/ 1 h 60"/>
                  <a:gd name="T22" fmla="*/ 0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0 w 60"/>
                  <a:gd name="T29" fmla="*/ 1 h 60"/>
                  <a:gd name="T30" fmla="*/ 0 w 60"/>
                  <a:gd name="T31" fmla="*/ 1 h 60"/>
                  <a:gd name="T32" fmla="*/ 0 w 60"/>
                  <a:gd name="T33" fmla="*/ 1 h 60"/>
                  <a:gd name="T34" fmla="*/ 0 w 60"/>
                  <a:gd name="T35" fmla="*/ 1 h 60"/>
                  <a:gd name="T36" fmla="*/ 0 w 60"/>
                  <a:gd name="T37" fmla="*/ 1 h 60"/>
                  <a:gd name="T38" fmla="*/ 0 w 60"/>
                  <a:gd name="T39" fmla="*/ 1 h 60"/>
                  <a:gd name="T40" fmla="*/ 0 w 60"/>
                  <a:gd name="T41" fmla="*/ 1 h 60"/>
                  <a:gd name="T42" fmla="*/ 0 w 60"/>
                  <a:gd name="T43" fmla="*/ 1 h 60"/>
                  <a:gd name="T44" fmla="*/ 0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0 w 60"/>
                  <a:gd name="T53" fmla="*/ 1 h 60"/>
                  <a:gd name="T54" fmla="*/ 0 w 60"/>
                  <a:gd name="T55" fmla="*/ 1 h 60"/>
                  <a:gd name="T56" fmla="*/ 0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9" name="Freeform 243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0" name="Freeform 244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1" name="Freeform 245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2" name="Freeform 246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1 w 60"/>
                  <a:gd name="T1" fmla="*/ 1 h 57"/>
                  <a:gd name="T2" fmla="*/ 1 w 60"/>
                  <a:gd name="T3" fmla="*/ 1 h 57"/>
                  <a:gd name="T4" fmla="*/ 1 w 60"/>
                  <a:gd name="T5" fmla="*/ 1 h 57"/>
                  <a:gd name="T6" fmla="*/ 1 w 60"/>
                  <a:gd name="T7" fmla="*/ 1 h 57"/>
                  <a:gd name="T8" fmla="*/ 1 w 60"/>
                  <a:gd name="T9" fmla="*/ 1 h 57"/>
                  <a:gd name="T10" fmla="*/ 1 w 60"/>
                  <a:gd name="T11" fmla="*/ 1 h 57"/>
                  <a:gd name="T12" fmla="*/ 1 w 60"/>
                  <a:gd name="T13" fmla="*/ 1 h 57"/>
                  <a:gd name="T14" fmla="*/ 1 w 60"/>
                  <a:gd name="T15" fmla="*/ 0 h 57"/>
                  <a:gd name="T16" fmla="*/ 1 w 60"/>
                  <a:gd name="T17" fmla="*/ 0 h 57"/>
                  <a:gd name="T18" fmla="*/ 1 w 60"/>
                  <a:gd name="T19" fmla="*/ 1 h 57"/>
                  <a:gd name="T20" fmla="*/ 1 w 60"/>
                  <a:gd name="T21" fmla="*/ 1 h 57"/>
                  <a:gd name="T22" fmla="*/ 1 w 60"/>
                  <a:gd name="T23" fmla="*/ 1 h 57"/>
                  <a:gd name="T24" fmla="*/ 0 w 60"/>
                  <a:gd name="T25" fmla="*/ 1 h 57"/>
                  <a:gd name="T26" fmla="*/ 1 w 60"/>
                  <a:gd name="T27" fmla="*/ 1 h 57"/>
                  <a:gd name="T28" fmla="*/ 1 w 60"/>
                  <a:gd name="T29" fmla="*/ 1 h 57"/>
                  <a:gd name="T30" fmla="*/ 1 w 60"/>
                  <a:gd name="T31" fmla="*/ 1 h 57"/>
                  <a:gd name="T32" fmla="*/ 1 w 60"/>
                  <a:gd name="T33" fmla="*/ 1 h 57"/>
                  <a:gd name="T34" fmla="*/ 1 w 60"/>
                  <a:gd name="T35" fmla="*/ 1 h 57"/>
                  <a:gd name="T36" fmla="*/ 1 w 60"/>
                  <a:gd name="T37" fmla="*/ 1 h 57"/>
                  <a:gd name="T38" fmla="*/ 1 w 60"/>
                  <a:gd name="T39" fmla="*/ 1 h 57"/>
                  <a:gd name="T40" fmla="*/ 1 w 60"/>
                  <a:gd name="T41" fmla="*/ 1 h 57"/>
                  <a:gd name="T42" fmla="*/ 1 w 60"/>
                  <a:gd name="T43" fmla="*/ 1 h 57"/>
                  <a:gd name="T44" fmla="*/ 1 w 60"/>
                  <a:gd name="T45" fmla="*/ 1 h 57"/>
                  <a:gd name="T46" fmla="*/ 1 w 60"/>
                  <a:gd name="T47" fmla="*/ 1 h 57"/>
                  <a:gd name="T48" fmla="*/ 1 w 60"/>
                  <a:gd name="T49" fmla="*/ 1 h 57"/>
                  <a:gd name="T50" fmla="*/ 1 w 60"/>
                  <a:gd name="T51" fmla="*/ 1 h 57"/>
                  <a:gd name="T52" fmla="*/ 1 w 60"/>
                  <a:gd name="T53" fmla="*/ 1 h 57"/>
                  <a:gd name="T54" fmla="*/ 1 w 60"/>
                  <a:gd name="T55" fmla="*/ 1 h 57"/>
                  <a:gd name="T56" fmla="*/ 1 w 60"/>
                  <a:gd name="T57" fmla="*/ 1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3" name="Freeform 247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 w 30"/>
                  <a:gd name="T1" fmla="*/ 1 h 27"/>
                  <a:gd name="T2" fmla="*/ 1 w 30"/>
                  <a:gd name="T3" fmla="*/ 1 h 27"/>
                  <a:gd name="T4" fmla="*/ 1 w 30"/>
                  <a:gd name="T5" fmla="*/ 1 h 27"/>
                  <a:gd name="T6" fmla="*/ 1 w 30"/>
                  <a:gd name="T7" fmla="*/ 1 h 27"/>
                  <a:gd name="T8" fmla="*/ 1 w 30"/>
                  <a:gd name="T9" fmla="*/ 1 h 27"/>
                  <a:gd name="T10" fmla="*/ 1 w 30"/>
                  <a:gd name="T11" fmla="*/ 1 h 27"/>
                  <a:gd name="T12" fmla="*/ 1 w 30"/>
                  <a:gd name="T13" fmla="*/ 1 h 27"/>
                  <a:gd name="T14" fmla="*/ 0 w 30"/>
                  <a:gd name="T15" fmla="*/ 1 h 27"/>
                  <a:gd name="T16" fmla="*/ 0 w 30"/>
                  <a:gd name="T17" fmla="*/ 1 h 27"/>
                  <a:gd name="T18" fmla="*/ 0 w 30"/>
                  <a:gd name="T19" fmla="*/ 1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1 w 30"/>
                  <a:gd name="T29" fmla="*/ 0 h 27"/>
                  <a:gd name="T30" fmla="*/ 1 w 30"/>
                  <a:gd name="T31" fmla="*/ 0 h 27"/>
                  <a:gd name="T32" fmla="*/ 1 w 30"/>
                  <a:gd name="T33" fmla="*/ 0 h 27"/>
                  <a:gd name="T34" fmla="*/ 1 w 30"/>
                  <a:gd name="T35" fmla="*/ 0 h 27"/>
                  <a:gd name="T36" fmla="*/ 1 w 30"/>
                  <a:gd name="T37" fmla="*/ 0 h 27"/>
                  <a:gd name="T38" fmla="*/ 1 w 30"/>
                  <a:gd name="T39" fmla="*/ 1 h 27"/>
                  <a:gd name="T40" fmla="*/ 1 w 30"/>
                  <a:gd name="T41" fmla="*/ 1 h 27"/>
                  <a:gd name="T42" fmla="*/ 1 w 30"/>
                  <a:gd name="T43" fmla="*/ 1 h 27"/>
                  <a:gd name="T44" fmla="*/ 1 w 30"/>
                  <a:gd name="T45" fmla="*/ 1 h 27"/>
                  <a:gd name="T46" fmla="*/ 1 w 30"/>
                  <a:gd name="T47" fmla="*/ 1 h 27"/>
                  <a:gd name="T48" fmla="*/ 1 w 30"/>
                  <a:gd name="T49" fmla="*/ 1 h 27"/>
                  <a:gd name="T50" fmla="*/ 1 w 30"/>
                  <a:gd name="T51" fmla="*/ 1 h 27"/>
                  <a:gd name="T52" fmla="*/ 1 w 30"/>
                  <a:gd name="T53" fmla="*/ 1 h 27"/>
                  <a:gd name="T54" fmla="*/ 1 w 30"/>
                  <a:gd name="T55" fmla="*/ 1 h 27"/>
                  <a:gd name="T56" fmla="*/ 1 w 30"/>
                  <a:gd name="T57" fmla="*/ 1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4" name="Freeform 248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5" name="Freeform 249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6" name="Freeform 250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7" name="Freeform 251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8" name="Freeform 252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1 w 59"/>
                  <a:gd name="T1" fmla="*/ 0 h 59"/>
                  <a:gd name="T2" fmla="*/ 1 w 59"/>
                  <a:gd name="T3" fmla="*/ 0 h 59"/>
                  <a:gd name="T4" fmla="*/ 1 w 59"/>
                  <a:gd name="T5" fmla="*/ 0 h 59"/>
                  <a:gd name="T6" fmla="*/ 1 w 59"/>
                  <a:gd name="T7" fmla="*/ 0 h 59"/>
                  <a:gd name="T8" fmla="*/ 1 w 59"/>
                  <a:gd name="T9" fmla="*/ 0 h 59"/>
                  <a:gd name="T10" fmla="*/ 1 w 59"/>
                  <a:gd name="T11" fmla="*/ 0 h 59"/>
                  <a:gd name="T12" fmla="*/ 1 w 59"/>
                  <a:gd name="T13" fmla="*/ 0 h 59"/>
                  <a:gd name="T14" fmla="*/ 1 w 59"/>
                  <a:gd name="T15" fmla="*/ 0 h 59"/>
                  <a:gd name="T16" fmla="*/ 1 w 59"/>
                  <a:gd name="T17" fmla="*/ 0 h 59"/>
                  <a:gd name="T18" fmla="*/ 1 w 59"/>
                  <a:gd name="T19" fmla="*/ 0 h 59"/>
                  <a:gd name="T20" fmla="*/ 1 w 59"/>
                  <a:gd name="T21" fmla="*/ 0 h 59"/>
                  <a:gd name="T22" fmla="*/ 1 w 59"/>
                  <a:gd name="T23" fmla="*/ 0 h 59"/>
                  <a:gd name="T24" fmla="*/ 0 w 59"/>
                  <a:gd name="T25" fmla="*/ 0 h 59"/>
                  <a:gd name="T26" fmla="*/ 1 w 59"/>
                  <a:gd name="T27" fmla="*/ 0 h 59"/>
                  <a:gd name="T28" fmla="*/ 1 w 59"/>
                  <a:gd name="T29" fmla="*/ 0 h 59"/>
                  <a:gd name="T30" fmla="*/ 1 w 59"/>
                  <a:gd name="T31" fmla="*/ 0 h 59"/>
                  <a:gd name="T32" fmla="*/ 1 w 59"/>
                  <a:gd name="T33" fmla="*/ 0 h 59"/>
                  <a:gd name="T34" fmla="*/ 1 w 59"/>
                  <a:gd name="T35" fmla="*/ 0 h 59"/>
                  <a:gd name="T36" fmla="*/ 1 w 59"/>
                  <a:gd name="T37" fmla="*/ 0 h 59"/>
                  <a:gd name="T38" fmla="*/ 1 w 59"/>
                  <a:gd name="T39" fmla="*/ 0 h 59"/>
                  <a:gd name="T40" fmla="*/ 1 w 59"/>
                  <a:gd name="T41" fmla="*/ 0 h 59"/>
                  <a:gd name="T42" fmla="*/ 1 w 59"/>
                  <a:gd name="T43" fmla="*/ 0 h 59"/>
                  <a:gd name="T44" fmla="*/ 1 w 59"/>
                  <a:gd name="T45" fmla="*/ 0 h 59"/>
                  <a:gd name="T46" fmla="*/ 1 w 59"/>
                  <a:gd name="T47" fmla="*/ 0 h 59"/>
                  <a:gd name="T48" fmla="*/ 1 w 59"/>
                  <a:gd name="T49" fmla="*/ 0 h 59"/>
                  <a:gd name="T50" fmla="*/ 1 w 59"/>
                  <a:gd name="T51" fmla="*/ 0 h 59"/>
                  <a:gd name="T52" fmla="*/ 1 w 59"/>
                  <a:gd name="T53" fmla="*/ 0 h 59"/>
                  <a:gd name="T54" fmla="*/ 1 w 59"/>
                  <a:gd name="T55" fmla="*/ 0 h 59"/>
                  <a:gd name="T56" fmla="*/ 1 w 59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" name="Freeform 253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" name="Freeform 254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1" name="Freeform 255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2" name="Freeform 256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3" name="Freeform 257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4" name="Freeform 258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" name="Freeform 259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" name="Freeform 260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1 w 58"/>
                  <a:gd name="T1" fmla="*/ 1 h 58"/>
                  <a:gd name="T2" fmla="*/ 1 w 58"/>
                  <a:gd name="T3" fmla="*/ 1 h 58"/>
                  <a:gd name="T4" fmla="*/ 1 w 58"/>
                  <a:gd name="T5" fmla="*/ 1 h 58"/>
                  <a:gd name="T6" fmla="*/ 1 w 58"/>
                  <a:gd name="T7" fmla="*/ 1 h 58"/>
                  <a:gd name="T8" fmla="*/ 1 w 58"/>
                  <a:gd name="T9" fmla="*/ 1 h 58"/>
                  <a:gd name="T10" fmla="*/ 1 w 58"/>
                  <a:gd name="T11" fmla="*/ 1 h 58"/>
                  <a:gd name="T12" fmla="*/ 1 w 58"/>
                  <a:gd name="T13" fmla="*/ 1 h 58"/>
                  <a:gd name="T14" fmla="*/ 1 w 58"/>
                  <a:gd name="T15" fmla="*/ 0 h 58"/>
                  <a:gd name="T16" fmla="*/ 1 w 58"/>
                  <a:gd name="T17" fmla="*/ 0 h 58"/>
                  <a:gd name="T18" fmla="*/ 1 w 58"/>
                  <a:gd name="T19" fmla="*/ 1 h 58"/>
                  <a:gd name="T20" fmla="*/ 1 w 58"/>
                  <a:gd name="T21" fmla="*/ 1 h 58"/>
                  <a:gd name="T22" fmla="*/ 1 w 58"/>
                  <a:gd name="T23" fmla="*/ 1 h 58"/>
                  <a:gd name="T24" fmla="*/ 0 w 58"/>
                  <a:gd name="T25" fmla="*/ 1 h 58"/>
                  <a:gd name="T26" fmla="*/ 0 w 58"/>
                  <a:gd name="T27" fmla="*/ 1 h 58"/>
                  <a:gd name="T28" fmla="*/ 1 w 58"/>
                  <a:gd name="T29" fmla="*/ 1 h 58"/>
                  <a:gd name="T30" fmla="*/ 1 w 58"/>
                  <a:gd name="T31" fmla="*/ 1 h 58"/>
                  <a:gd name="T32" fmla="*/ 1 w 58"/>
                  <a:gd name="T33" fmla="*/ 1 h 58"/>
                  <a:gd name="T34" fmla="*/ 1 w 58"/>
                  <a:gd name="T35" fmla="*/ 1 h 58"/>
                  <a:gd name="T36" fmla="*/ 1 w 58"/>
                  <a:gd name="T37" fmla="*/ 1 h 58"/>
                  <a:gd name="T38" fmla="*/ 1 w 58"/>
                  <a:gd name="T39" fmla="*/ 1 h 58"/>
                  <a:gd name="T40" fmla="*/ 1 w 58"/>
                  <a:gd name="T41" fmla="*/ 1 h 58"/>
                  <a:gd name="T42" fmla="*/ 1 w 58"/>
                  <a:gd name="T43" fmla="*/ 1 h 58"/>
                  <a:gd name="T44" fmla="*/ 1 w 58"/>
                  <a:gd name="T45" fmla="*/ 1 h 58"/>
                  <a:gd name="T46" fmla="*/ 1 w 58"/>
                  <a:gd name="T47" fmla="*/ 1 h 58"/>
                  <a:gd name="T48" fmla="*/ 1 w 58"/>
                  <a:gd name="T49" fmla="*/ 1 h 58"/>
                  <a:gd name="T50" fmla="*/ 1 w 58"/>
                  <a:gd name="T51" fmla="*/ 1 h 58"/>
                  <a:gd name="T52" fmla="*/ 1 w 58"/>
                  <a:gd name="T53" fmla="*/ 1 h 58"/>
                  <a:gd name="T54" fmla="*/ 1 w 58"/>
                  <a:gd name="T55" fmla="*/ 1 h 58"/>
                  <a:gd name="T56" fmla="*/ 1 w 58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7" name="Freeform 261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8" name="Freeform 262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9" name="Freeform 263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0" name="Freeform 264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1" name="Freeform 265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2" name="Freeform 266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3" name="Freeform 267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4" name="Freeform 268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5" name="Freeform 269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6" name="Freeform 270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0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0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7" name="Freeform 271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8" name="Freeform 272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9" name="Freeform 273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0" name="Freeform 274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1" name="Freeform 275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2" name="Freeform 276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3" name="Freeform 277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 w 28"/>
                  <a:gd name="T1" fmla="*/ 0 h 29"/>
                  <a:gd name="T2" fmla="*/ 1 w 28"/>
                  <a:gd name="T3" fmla="*/ 0 h 29"/>
                  <a:gd name="T4" fmla="*/ 1 w 28"/>
                  <a:gd name="T5" fmla="*/ 0 h 29"/>
                  <a:gd name="T6" fmla="*/ 1 w 28"/>
                  <a:gd name="T7" fmla="*/ 0 h 29"/>
                  <a:gd name="T8" fmla="*/ 1 w 28"/>
                  <a:gd name="T9" fmla="*/ 0 h 29"/>
                  <a:gd name="T10" fmla="*/ 1 w 28"/>
                  <a:gd name="T11" fmla="*/ 0 h 29"/>
                  <a:gd name="T12" fmla="*/ 1 w 28"/>
                  <a:gd name="T13" fmla="*/ 0 h 29"/>
                  <a:gd name="T14" fmla="*/ 0 w 28"/>
                  <a:gd name="T15" fmla="*/ 0 h 29"/>
                  <a:gd name="T16" fmla="*/ 0 w 28"/>
                  <a:gd name="T17" fmla="*/ 0 h 29"/>
                  <a:gd name="T18" fmla="*/ 0 w 28"/>
                  <a:gd name="T19" fmla="*/ 0 h 29"/>
                  <a:gd name="T20" fmla="*/ 1 w 28"/>
                  <a:gd name="T21" fmla="*/ 0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1 w 28"/>
                  <a:gd name="T29" fmla="*/ 0 h 29"/>
                  <a:gd name="T30" fmla="*/ 1 w 28"/>
                  <a:gd name="T31" fmla="*/ 0 h 29"/>
                  <a:gd name="T32" fmla="*/ 1 w 28"/>
                  <a:gd name="T33" fmla="*/ 0 h 29"/>
                  <a:gd name="T34" fmla="*/ 1 w 28"/>
                  <a:gd name="T35" fmla="*/ 0 h 29"/>
                  <a:gd name="T36" fmla="*/ 1 w 28"/>
                  <a:gd name="T37" fmla="*/ 0 h 29"/>
                  <a:gd name="T38" fmla="*/ 1 w 28"/>
                  <a:gd name="T39" fmla="*/ 0 h 29"/>
                  <a:gd name="T40" fmla="*/ 1 w 28"/>
                  <a:gd name="T41" fmla="*/ 0 h 29"/>
                  <a:gd name="T42" fmla="*/ 1 w 28"/>
                  <a:gd name="T43" fmla="*/ 0 h 29"/>
                  <a:gd name="T44" fmla="*/ 1 w 28"/>
                  <a:gd name="T45" fmla="*/ 0 h 29"/>
                  <a:gd name="T46" fmla="*/ 1 w 28"/>
                  <a:gd name="T47" fmla="*/ 0 h 29"/>
                  <a:gd name="T48" fmla="*/ 1 w 28"/>
                  <a:gd name="T49" fmla="*/ 0 h 29"/>
                  <a:gd name="T50" fmla="*/ 1 w 28"/>
                  <a:gd name="T51" fmla="*/ 0 h 29"/>
                  <a:gd name="T52" fmla="*/ 1 w 28"/>
                  <a:gd name="T53" fmla="*/ 0 h 29"/>
                  <a:gd name="T54" fmla="*/ 1 w 28"/>
                  <a:gd name="T55" fmla="*/ 0 h 29"/>
                  <a:gd name="T56" fmla="*/ 1 w 28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4" name="Freeform 278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1 w 60"/>
                  <a:gd name="T1" fmla="*/ 1 h 58"/>
                  <a:gd name="T2" fmla="*/ 1 w 60"/>
                  <a:gd name="T3" fmla="*/ 1 h 58"/>
                  <a:gd name="T4" fmla="*/ 1 w 60"/>
                  <a:gd name="T5" fmla="*/ 1 h 58"/>
                  <a:gd name="T6" fmla="*/ 1 w 60"/>
                  <a:gd name="T7" fmla="*/ 1 h 58"/>
                  <a:gd name="T8" fmla="*/ 1 w 60"/>
                  <a:gd name="T9" fmla="*/ 1 h 58"/>
                  <a:gd name="T10" fmla="*/ 1 w 60"/>
                  <a:gd name="T11" fmla="*/ 1 h 58"/>
                  <a:gd name="T12" fmla="*/ 1 w 60"/>
                  <a:gd name="T13" fmla="*/ 1 h 58"/>
                  <a:gd name="T14" fmla="*/ 1 w 60"/>
                  <a:gd name="T15" fmla="*/ 0 h 58"/>
                  <a:gd name="T16" fmla="*/ 1 w 60"/>
                  <a:gd name="T17" fmla="*/ 0 h 58"/>
                  <a:gd name="T18" fmla="*/ 1 w 60"/>
                  <a:gd name="T19" fmla="*/ 1 h 58"/>
                  <a:gd name="T20" fmla="*/ 1 w 60"/>
                  <a:gd name="T21" fmla="*/ 1 h 58"/>
                  <a:gd name="T22" fmla="*/ 1 w 60"/>
                  <a:gd name="T23" fmla="*/ 1 h 58"/>
                  <a:gd name="T24" fmla="*/ 0 w 60"/>
                  <a:gd name="T25" fmla="*/ 1 h 58"/>
                  <a:gd name="T26" fmla="*/ 1 w 60"/>
                  <a:gd name="T27" fmla="*/ 1 h 58"/>
                  <a:gd name="T28" fmla="*/ 1 w 60"/>
                  <a:gd name="T29" fmla="*/ 1 h 58"/>
                  <a:gd name="T30" fmla="*/ 1 w 60"/>
                  <a:gd name="T31" fmla="*/ 1 h 58"/>
                  <a:gd name="T32" fmla="*/ 1 w 60"/>
                  <a:gd name="T33" fmla="*/ 1 h 58"/>
                  <a:gd name="T34" fmla="*/ 1 w 60"/>
                  <a:gd name="T35" fmla="*/ 1 h 58"/>
                  <a:gd name="T36" fmla="*/ 1 w 60"/>
                  <a:gd name="T37" fmla="*/ 1 h 58"/>
                  <a:gd name="T38" fmla="*/ 1 w 60"/>
                  <a:gd name="T39" fmla="*/ 1 h 58"/>
                  <a:gd name="T40" fmla="*/ 1 w 60"/>
                  <a:gd name="T41" fmla="*/ 1 h 58"/>
                  <a:gd name="T42" fmla="*/ 1 w 60"/>
                  <a:gd name="T43" fmla="*/ 1 h 58"/>
                  <a:gd name="T44" fmla="*/ 1 w 60"/>
                  <a:gd name="T45" fmla="*/ 1 h 58"/>
                  <a:gd name="T46" fmla="*/ 1 w 60"/>
                  <a:gd name="T47" fmla="*/ 1 h 58"/>
                  <a:gd name="T48" fmla="*/ 1 w 60"/>
                  <a:gd name="T49" fmla="*/ 1 h 58"/>
                  <a:gd name="T50" fmla="*/ 1 w 60"/>
                  <a:gd name="T51" fmla="*/ 1 h 58"/>
                  <a:gd name="T52" fmla="*/ 1 w 60"/>
                  <a:gd name="T53" fmla="*/ 1 h 58"/>
                  <a:gd name="T54" fmla="*/ 1 w 60"/>
                  <a:gd name="T55" fmla="*/ 1 h 58"/>
                  <a:gd name="T56" fmla="*/ 1 w 60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5" name="Freeform 279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6" name="Freeform 280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7" name="Freeform 281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8" name="Freeform 282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9" name="Freeform 283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0" name="Freeform 284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1" name="Freeform 285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2" name="Freeform 286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3" name="Freeform 287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288"/>
          <p:cNvGrpSpPr>
            <a:grpSpLocks/>
          </p:cNvGrpSpPr>
          <p:nvPr/>
        </p:nvGrpSpPr>
        <p:grpSpPr bwMode="auto">
          <a:xfrm>
            <a:off x="0" y="0"/>
            <a:ext cx="9144000" cy="6948488"/>
            <a:chOff x="0" y="-19"/>
            <a:chExt cx="5760" cy="4377"/>
          </a:xfrm>
        </p:grpSpPr>
        <p:pic>
          <p:nvPicPr>
            <p:cNvPr id="10267" name="Picture 289" descr="flower[1][1][1]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8" name="Picture 290" descr="flower[1][1][1]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9" name="Picture 291" descr="flower[1][1][1]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0" name="Picture 292" descr="flower[1][1][1]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6" name="Picture 52" descr="DSTARS-P"/>
          <p:cNvPicPr>
            <a:picLocks noChangeAspect="1" noChangeArrowheads="1" noCrop="1"/>
          </p:cNvPicPr>
          <p:nvPr/>
        </p:nvPicPr>
        <p:blipFill>
          <a:blip r:embed="rId6" cstate="print">
            <a:lum contrast="-6000"/>
          </a:blip>
          <a:srcRect/>
          <a:stretch>
            <a:fillRect/>
          </a:stretch>
        </p:blipFill>
        <p:spPr bwMode="auto">
          <a:xfrm>
            <a:off x="7337425" y="29718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6324600" y="1295400"/>
            <a:ext cx="1439863" cy="14398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9" name="AutoShape 13"/>
          <p:cNvSpPr>
            <a:spLocks noChangeArrowheads="1"/>
          </p:cNvSpPr>
          <p:nvPr/>
        </p:nvSpPr>
        <p:spPr bwMode="auto">
          <a:xfrm>
            <a:off x="3733800" y="1447800"/>
            <a:ext cx="1439863" cy="14398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>
            <a:off x="2057400" y="2362200"/>
            <a:ext cx="1439863" cy="14398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WordArt 308" descr="p2_002"/>
          <p:cNvSpPr>
            <a:spLocks noChangeArrowheads="1" noChangeShapeType="1" noTextEdit="1"/>
          </p:cNvSpPr>
          <p:nvPr/>
        </p:nvSpPr>
        <p:spPr bwMode="auto">
          <a:xfrm>
            <a:off x="1763713" y="692150"/>
            <a:ext cx="5472112" cy="1100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046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7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Trò chơi: Rung chuông vàng  </a:t>
            </a:r>
            <a:endParaRPr lang="en-US" sz="3600" kern="10">
              <a:ln w="12700">
                <a:solidFill>
                  <a:srgbClr val="6600FF"/>
                </a:solidFill>
                <a:round/>
                <a:headEnd/>
                <a:tailEnd/>
              </a:ln>
              <a:blipFill dpi="0" rotWithShape="0">
                <a:blip r:embed="rId7">
                  <a:alphaModFix amt="95000"/>
                </a:blip>
                <a:srcRect/>
                <a:stretch>
                  <a:fillRect/>
                </a:stretch>
              </a:blip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51" name="Picture 312" descr="animal_colombe_1_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3141663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313" descr="animal_colombe_1_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97425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314" descr="animal_colombe_1_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80975" y="1268413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315" descr="animal_colombe_1_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1844675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00"/>
          <p:cNvGrpSpPr>
            <a:grpSpLocks/>
          </p:cNvGrpSpPr>
          <p:nvPr/>
        </p:nvGrpSpPr>
        <p:grpSpPr bwMode="auto">
          <a:xfrm>
            <a:off x="0" y="333375"/>
            <a:ext cx="9144000" cy="6948488"/>
            <a:chOff x="0" y="-19"/>
            <a:chExt cx="5760" cy="4377"/>
          </a:xfrm>
        </p:grpSpPr>
        <p:pic>
          <p:nvPicPr>
            <p:cNvPr id="10263" name="Picture 601" descr="flower[1][1][1]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4" name="Picture 602" descr="flower[1][1][1]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5" name="Picture 603" descr="flower[1][1][1]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6" name="Picture 604" descr="flower[1][1][1]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56" name="Picture 307" descr="D:\LOP 2\TU LIEU\chuong van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4438" y="1557338"/>
            <a:ext cx="3382962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21" descr="present2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5600" y="4005263"/>
            <a:ext cx="17367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7" descr="bell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2571137">
            <a:off x="280988" y="509588"/>
            <a:ext cx="12461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7" descr="bell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2571137">
            <a:off x="241300" y="5502275"/>
            <a:ext cx="12461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7" descr="bell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2571137">
            <a:off x="7616825" y="581025"/>
            <a:ext cx="12461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7" descr="bell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2571137">
            <a:off x="7616825" y="4902200"/>
            <a:ext cx="12461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1" descr="present2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6013" y="4437063"/>
            <a:ext cx="17367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599" fill="hold"/>
                                        <p:tgtEl>
                                          <p:spTgt spid="33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99"/>
                            </p:stCondLst>
                            <p:childTnLst>
                              <p:par>
                                <p:cTn id="2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1000"/>
                                        <p:tgtEl>
                                          <p:spTgt spid="3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2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73"/>
                </p:tgtEl>
              </p:cMediaNode>
            </p:video>
          </p:childTnLst>
        </p:cTn>
      </p:par>
    </p:tnLst>
    <p:bldLst>
      <p:bldP spid="137220" grpId="0" animBg="1"/>
      <p:bldP spid="137229" grpId="0" animBg="1"/>
      <p:bldP spid="1372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772400" cy="1698625"/>
          </a:xfrm>
        </p:spPr>
        <p:txBody>
          <a:bodyPr>
            <a:noAutofit/>
          </a:bodyPr>
          <a:lstStyle/>
          <a:p>
            <a:pPr algn="l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Bài1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:Mai có 17 que tính, Lan có ít hơn Mai 6 que tính.Hỏi Lan có bao nhiêu que tính?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4572000"/>
            <a:ext cx="5715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trừ (-)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6670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Ở bài toán này, em thực hiện phép tính gì?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XMSTRE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400550" y="2457450"/>
            <a:ext cx="457200" cy="834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XMSTRE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45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XMSTRE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6800" y="457200"/>
            <a:ext cx="45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XMSTRE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400550" y="-3943350"/>
            <a:ext cx="457200" cy="834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6200" y="0"/>
            <a:ext cx="8991600" cy="6796088"/>
            <a:chOff x="48" y="0"/>
            <a:chExt cx="5664" cy="4281"/>
          </a:xfrm>
        </p:grpSpPr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288" y="96"/>
              <a:ext cx="508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3" name="Picture 5" descr="Bellcoll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2129160">
              <a:off x="48" y="0"/>
              <a:ext cx="333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Bellcoll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560120">
              <a:off x="5337" y="6"/>
              <a:ext cx="333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96" y="288"/>
              <a:ext cx="0" cy="907"/>
            </a:xfrm>
            <a:prstGeom prst="line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5664" y="288"/>
              <a:ext cx="0" cy="907"/>
            </a:xfrm>
            <a:prstGeom prst="line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 flipH="1" flipV="1">
              <a:off x="48" y="3831"/>
              <a:ext cx="432" cy="441"/>
            </a:xfrm>
            <a:custGeom>
              <a:avLst/>
              <a:gdLst>
                <a:gd name="T0" fmla="*/ 2 w 1242"/>
                <a:gd name="T1" fmla="*/ 1 h 1216"/>
                <a:gd name="T2" fmla="*/ 3 w 1242"/>
                <a:gd name="T3" fmla="*/ 0 h 1216"/>
                <a:gd name="T4" fmla="*/ 5 w 1242"/>
                <a:gd name="T5" fmla="*/ 1 h 1216"/>
                <a:gd name="T6" fmla="*/ 3 w 1242"/>
                <a:gd name="T7" fmla="*/ 1 h 1216"/>
                <a:gd name="T8" fmla="*/ 4 w 1242"/>
                <a:gd name="T9" fmla="*/ 1 h 1216"/>
                <a:gd name="T10" fmla="*/ 4 w 1242"/>
                <a:gd name="T11" fmla="*/ 1 h 1216"/>
                <a:gd name="T12" fmla="*/ 4 w 1242"/>
                <a:gd name="T13" fmla="*/ 0 h 1216"/>
                <a:gd name="T14" fmla="*/ 3 w 1242"/>
                <a:gd name="T15" fmla="*/ 1 h 1216"/>
                <a:gd name="T16" fmla="*/ 3 w 1242"/>
                <a:gd name="T17" fmla="*/ 1 h 1216"/>
                <a:gd name="T18" fmla="*/ 3 w 1242"/>
                <a:gd name="T19" fmla="*/ 0 h 1216"/>
                <a:gd name="T20" fmla="*/ 2 w 1242"/>
                <a:gd name="T21" fmla="*/ 1 h 1216"/>
                <a:gd name="T22" fmla="*/ 2 w 1242"/>
                <a:gd name="T23" fmla="*/ 2 h 1216"/>
                <a:gd name="T24" fmla="*/ 2 w 1242"/>
                <a:gd name="T25" fmla="*/ 1 h 1216"/>
                <a:gd name="T26" fmla="*/ 3 w 1242"/>
                <a:gd name="T27" fmla="*/ 1 h 1216"/>
                <a:gd name="T28" fmla="*/ 1 w 1242"/>
                <a:gd name="T29" fmla="*/ 1 h 1216"/>
                <a:gd name="T30" fmla="*/ 1 w 1242"/>
                <a:gd name="T31" fmla="*/ 1 h 1216"/>
                <a:gd name="T32" fmla="*/ 1 w 1242"/>
                <a:gd name="T33" fmla="*/ 1 h 1216"/>
                <a:gd name="T34" fmla="*/ 0 w 1242"/>
                <a:gd name="T35" fmla="*/ 1 h 1216"/>
                <a:gd name="T36" fmla="*/ 1 w 1242"/>
                <a:gd name="T37" fmla="*/ 1 h 1216"/>
                <a:gd name="T38" fmla="*/ 1 w 1242"/>
                <a:gd name="T39" fmla="*/ 0 h 1216"/>
                <a:gd name="T40" fmla="*/ 1 w 1242"/>
                <a:gd name="T41" fmla="*/ 0 h 1216"/>
                <a:gd name="T42" fmla="*/ 1 w 1242"/>
                <a:gd name="T43" fmla="*/ 1 h 1216"/>
                <a:gd name="T44" fmla="*/ 2 w 1242"/>
                <a:gd name="T45" fmla="*/ 0 h 1216"/>
                <a:gd name="T46" fmla="*/ 2 w 1242"/>
                <a:gd name="T47" fmla="*/ 0 h 1216"/>
                <a:gd name="T48" fmla="*/ 3 w 1242"/>
                <a:gd name="T49" fmla="*/ 2 h 1216"/>
                <a:gd name="T50" fmla="*/ 5 w 1242"/>
                <a:gd name="T51" fmla="*/ 1 h 1216"/>
                <a:gd name="T52" fmla="*/ 5 w 1242"/>
                <a:gd name="T53" fmla="*/ 2 h 1216"/>
                <a:gd name="T54" fmla="*/ 5 w 1242"/>
                <a:gd name="T55" fmla="*/ 0 h 1216"/>
                <a:gd name="T56" fmla="*/ 5 w 1242"/>
                <a:gd name="T57" fmla="*/ 1 h 1216"/>
                <a:gd name="T58" fmla="*/ 5 w 1242"/>
                <a:gd name="T59" fmla="*/ 1 h 1216"/>
                <a:gd name="T60" fmla="*/ 6 w 1242"/>
                <a:gd name="T61" fmla="*/ 0 h 1216"/>
                <a:gd name="T62" fmla="*/ 6 w 1242"/>
                <a:gd name="T63" fmla="*/ 1 h 1216"/>
                <a:gd name="T64" fmla="*/ 5 w 1242"/>
                <a:gd name="T65" fmla="*/ 1 h 1216"/>
                <a:gd name="T66" fmla="*/ 6 w 1242"/>
                <a:gd name="T67" fmla="*/ 0 h 1216"/>
                <a:gd name="T68" fmla="*/ 4 w 1242"/>
                <a:gd name="T69" fmla="*/ 3 h 1216"/>
                <a:gd name="T70" fmla="*/ 5 w 1242"/>
                <a:gd name="T71" fmla="*/ 3 h 1216"/>
                <a:gd name="T72" fmla="*/ 5 w 1242"/>
                <a:gd name="T73" fmla="*/ 3 h 1216"/>
                <a:gd name="T74" fmla="*/ 6 w 1242"/>
                <a:gd name="T75" fmla="*/ 2 h 1216"/>
                <a:gd name="T76" fmla="*/ 5 w 1242"/>
                <a:gd name="T77" fmla="*/ 2 h 1216"/>
                <a:gd name="T78" fmla="*/ 6 w 1242"/>
                <a:gd name="T79" fmla="*/ 5 h 1216"/>
                <a:gd name="T80" fmla="*/ 6 w 1242"/>
                <a:gd name="T81" fmla="*/ 4 h 1216"/>
                <a:gd name="T82" fmla="*/ 6 w 1242"/>
                <a:gd name="T83" fmla="*/ 6 h 1216"/>
                <a:gd name="T84" fmla="*/ 6 w 1242"/>
                <a:gd name="T85" fmla="*/ 6 h 1216"/>
                <a:gd name="T86" fmla="*/ 6 w 1242"/>
                <a:gd name="T87" fmla="*/ 7 h 1216"/>
                <a:gd name="T88" fmla="*/ 6 w 1242"/>
                <a:gd name="T89" fmla="*/ 7 h 1216"/>
                <a:gd name="T90" fmla="*/ 6 w 1242"/>
                <a:gd name="T91" fmla="*/ 7 h 1216"/>
                <a:gd name="T92" fmla="*/ 5 w 1242"/>
                <a:gd name="T93" fmla="*/ 7 h 1216"/>
                <a:gd name="T94" fmla="*/ 5 w 1242"/>
                <a:gd name="T95" fmla="*/ 7 h 1216"/>
                <a:gd name="T96" fmla="*/ 5 w 1242"/>
                <a:gd name="T97" fmla="*/ 6 h 1216"/>
                <a:gd name="T98" fmla="*/ 5 w 1242"/>
                <a:gd name="T99" fmla="*/ 3 h 1216"/>
                <a:gd name="T100" fmla="*/ 5 w 1242"/>
                <a:gd name="T101" fmla="*/ 5 h 1216"/>
                <a:gd name="T102" fmla="*/ 5 w 1242"/>
                <a:gd name="T103" fmla="*/ 5 h 1216"/>
                <a:gd name="T104" fmla="*/ 6 w 1242"/>
                <a:gd name="T105" fmla="*/ 4 h 1216"/>
                <a:gd name="T106" fmla="*/ 6 w 1242"/>
                <a:gd name="T107" fmla="*/ 4 h 1216"/>
                <a:gd name="T108" fmla="*/ 6 w 1242"/>
                <a:gd name="T109" fmla="*/ 4 h 1216"/>
                <a:gd name="T110" fmla="*/ 6 w 1242"/>
                <a:gd name="T111" fmla="*/ 3 h 1216"/>
                <a:gd name="T112" fmla="*/ 6 w 1242"/>
                <a:gd name="T113" fmla="*/ 3 h 1216"/>
                <a:gd name="T114" fmla="*/ 6 w 1242"/>
                <a:gd name="T115" fmla="*/ 3 h 1216"/>
                <a:gd name="T116" fmla="*/ 6 w 1242"/>
                <a:gd name="T117" fmla="*/ 3 h 1216"/>
                <a:gd name="T118" fmla="*/ 6 w 1242"/>
                <a:gd name="T119" fmla="*/ 2 h 1216"/>
                <a:gd name="T120" fmla="*/ 6 w 1242"/>
                <a:gd name="T121" fmla="*/ 5 h 1216"/>
                <a:gd name="T122" fmla="*/ 6 w 1242"/>
                <a:gd name="T123" fmla="*/ 5 h 12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2"/>
                <a:gd name="T187" fmla="*/ 0 h 1216"/>
                <a:gd name="T188" fmla="*/ 1242 w 1242"/>
                <a:gd name="T189" fmla="*/ 1216 h 12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2" h="1216">
                  <a:moveTo>
                    <a:pt x="462" y="64"/>
                  </a:moveTo>
                  <a:lnTo>
                    <a:pt x="462" y="59"/>
                  </a:lnTo>
                  <a:lnTo>
                    <a:pt x="462" y="55"/>
                  </a:lnTo>
                  <a:lnTo>
                    <a:pt x="462" y="50"/>
                  </a:lnTo>
                  <a:lnTo>
                    <a:pt x="457" y="50"/>
                  </a:lnTo>
                  <a:lnTo>
                    <a:pt x="457" y="46"/>
                  </a:lnTo>
                  <a:lnTo>
                    <a:pt x="453" y="46"/>
                  </a:lnTo>
                  <a:lnTo>
                    <a:pt x="453" y="41"/>
                  </a:lnTo>
                  <a:lnTo>
                    <a:pt x="448" y="41"/>
                  </a:lnTo>
                  <a:lnTo>
                    <a:pt x="443" y="37"/>
                  </a:lnTo>
                  <a:lnTo>
                    <a:pt x="439" y="37"/>
                  </a:lnTo>
                  <a:lnTo>
                    <a:pt x="434" y="32"/>
                  </a:lnTo>
                  <a:lnTo>
                    <a:pt x="425" y="37"/>
                  </a:lnTo>
                  <a:lnTo>
                    <a:pt x="411" y="37"/>
                  </a:lnTo>
                  <a:lnTo>
                    <a:pt x="401" y="37"/>
                  </a:lnTo>
                  <a:lnTo>
                    <a:pt x="392" y="41"/>
                  </a:lnTo>
                  <a:lnTo>
                    <a:pt x="387" y="41"/>
                  </a:lnTo>
                  <a:lnTo>
                    <a:pt x="383" y="46"/>
                  </a:lnTo>
                  <a:lnTo>
                    <a:pt x="378" y="50"/>
                  </a:lnTo>
                  <a:lnTo>
                    <a:pt x="373" y="50"/>
                  </a:lnTo>
                  <a:lnTo>
                    <a:pt x="369" y="55"/>
                  </a:lnTo>
                  <a:lnTo>
                    <a:pt x="364" y="59"/>
                  </a:lnTo>
                  <a:lnTo>
                    <a:pt x="364" y="64"/>
                  </a:lnTo>
                  <a:lnTo>
                    <a:pt x="359" y="69"/>
                  </a:lnTo>
                  <a:lnTo>
                    <a:pt x="355" y="73"/>
                  </a:lnTo>
                  <a:lnTo>
                    <a:pt x="350" y="78"/>
                  </a:lnTo>
                  <a:lnTo>
                    <a:pt x="350" y="82"/>
                  </a:lnTo>
                  <a:lnTo>
                    <a:pt x="345" y="87"/>
                  </a:lnTo>
                  <a:lnTo>
                    <a:pt x="341" y="91"/>
                  </a:lnTo>
                  <a:lnTo>
                    <a:pt x="341" y="96"/>
                  </a:lnTo>
                  <a:lnTo>
                    <a:pt x="336" y="100"/>
                  </a:lnTo>
                  <a:lnTo>
                    <a:pt x="336" y="105"/>
                  </a:lnTo>
                  <a:lnTo>
                    <a:pt x="336" y="114"/>
                  </a:lnTo>
                  <a:lnTo>
                    <a:pt x="331" y="128"/>
                  </a:lnTo>
                  <a:lnTo>
                    <a:pt x="331" y="137"/>
                  </a:lnTo>
                  <a:lnTo>
                    <a:pt x="331" y="146"/>
                  </a:lnTo>
                  <a:lnTo>
                    <a:pt x="331" y="151"/>
                  </a:lnTo>
                  <a:lnTo>
                    <a:pt x="331" y="155"/>
                  </a:lnTo>
                  <a:lnTo>
                    <a:pt x="331" y="160"/>
                  </a:lnTo>
                  <a:lnTo>
                    <a:pt x="336" y="160"/>
                  </a:lnTo>
                  <a:lnTo>
                    <a:pt x="336" y="164"/>
                  </a:lnTo>
                  <a:lnTo>
                    <a:pt x="341" y="164"/>
                  </a:lnTo>
                  <a:lnTo>
                    <a:pt x="341" y="169"/>
                  </a:lnTo>
                  <a:lnTo>
                    <a:pt x="345" y="169"/>
                  </a:lnTo>
                  <a:lnTo>
                    <a:pt x="359" y="169"/>
                  </a:lnTo>
                  <a:lnTo>
                    <a:pt x="378" y="169"/>
                  </a:lnTo>
                  <a:lnTo>
                    <a:pt x="383" y="169"/>
                  </a:lnTo>
                  <a:lnTo>
                    <a:pt x="392" y="164"/>
                  </a:lnTo>
                  <a:lnTo>
                    <a:pt x="401" y="164"/>
                  </a:lnTo>
                  <a:lnTo>
                    <a:pt x="406" y="160"/>
                  </a:lnTo>
                  <a:lnTo>
                    <a:pt x="411" y="160"/>
                  </a:lnTo>
                  <a:lnTo>
                    <a:pt x="420" y="155"/>
                  </a:lnTo>
                  <a:lnTo>
                    <a:pt x="425" y="151"/>
                  </a:lnTo>
                  <a:lnTo>
                    <a:pt x="434" y="151"/>
                  </a:lnTo>
                  <a:lnTo>
                    <a:pt x="457" y="132"/>
                  </a:lnTo>
                  <a:lnTo>
                    <a:pt x="481" y="114"/>
                  </a:lnTo>
                  <a:lnTo>
                    <a:pt x="504" y="96"/>
                  </a:lnTo>
                  <a:lnTo>
                    <a:pt x="527" y="78"/>
                  </a:lnTo>
                  <a:lnTo>
                    <a:pt x="555" y="59"/>
                  </a:lnTo>
                  <a:lnTo>
                    <a:pt x="588" y="46"/>
                  </a:lnTo>
                  <a:lnTo>
                    <a:pt x="602" y="41"/>
                  </a:lnTo>
                  <a:lnTo>
                    <a:pt x="616" y="37"/>
                  </a:lnTo>
                  <a:lnTo>
                    <a:pt x="630" y="32"/>
                  </a:lnTo>
                  <a:lnTo>
                    <a:pt x="649" y="28"/>
                  </a:lnTo>
                  <a:lnTo>
                    <a:pt x="663" y="23"/>
                  </a:lnTo>
                  <a:lnTo>
                    <a:pt x="677" y="18"/>
                  </a:lnTo>
                  <a:lnTo>
                    <a:pt x="696" y="18"/>
                  </a:lnTo>
                  <a:lnTo>
                    <a:pt x="710" y="18"/>
                  </a:lnTo>
                  <a:lnTo>
                    <a:pt x="714" y="18"/>
                  </a:lnTo>
                  <a:lnTo>
                    <a:pt x="719" y="18"/>
                  </a:lnTo>
                  <a:lnTo>
                    <a:pt x="724" y="18"/>
                  </a:lnTo>
                  <a:lnTo>
                    <a:pt x="733" y="18"/>
                  </a:lnTo>
                  <a:lnTo>
                    <a:pt x="738" y="23"/>
                  </a:lnTo>
                  <a:lnTo>
                    <a:pt x="742" y="23"/>
                  </a:lnTo>
                  <a:lnTo>
                    <a:pt x="747" y="28"/>
                  </a:lnTo>
                  <a:lnTo>
                    <a:pt x="752" y="28"/>
                  </a:lnTo>
                  <a:lnTo>
                    <a:pt x="794" y="50"/>
                  </a:lnTo>
                  <a:lnTo>
                    <a:pt x="822" y="73"/>
                  </a:lnTo>
                  <a:lnTo>
                    <a:pt x="836" y="87"/>
                  </a:lnTo>
                  <a:lnTo>
                    <a:pt x="845" y="105"/>
                  </a:lnTo>
                  <a:lnTo>
                    <a:pt x="850" y="110"/>
                  </a:lnTo>
                  <a:lnTo>
                    <a:pt x="854" y="114"/>
                  </a:lnTo>
                  <a:lnTo>
                    <a:pt x="859" y="123"/>
                  </a:lnTo>
                  <a:lnTo>
                    <a:pt x="864" y="128"/>
                  </a:lnTo>
                  <a:lnTo>
                    <a:pt x="868" y="137"/>
                  </a:lnTo>
                  <a:lnTo>
                    <a:pt x="868" y="141"/>
                  </a:lnTo>
                  <a:lnTo>
                    <a:pt x="873" y="151"/>
                  </a:lnTo>
                  <a:lnTo>
                    <a:pt x="873" y="155"/>
                  </a:lnTo>
                  <a:lnTo>
                    <a:pt x="873" y="160"/>
                  </a:lnTo>
                  <a:lnTo>
                    <a:pt x="873" y="164"/>
                  </a:lnTo>
                  <a:lnTo>
                    <a:pt x="878" y="169"/>
                  </a:lnTo>
                  <a:lnTo>
                    <a:pt x="878" y="173"/>
                  </a:lnTo>
                  <a:lnTo>
                    <a:pt x="878" y="178"/>
                  </a:lnTo>
                  <a:lnTo>
                    <a:pt x="878" y="182"/>
                  </a:lnTo>
                  <a:lnTo>
                    <a:pt x="873" y="187"/>
                  </a:lnTo>
                  <a:lnTo>
                    <a:pt x="873" y="192"/>
                  </a:lnTo>
                  <a:lnTo>
                    <a:pt x="873" y="196"/>
                  </a:lnTo>
                  <a:lnTo>
                    <a:pt x="873" y="201"/>
                  </a:lnTo>
                  <a:lnTo>
                    <a:pt x="868" y="205"/>
                  </a:lnTo>
                  <a:lnTo>
                    <a:pt x="864" y="210"/>
                  </a:lnTo>
                  <a:lnTo>
                    <a:pt x="864" y="214"/>
                  </a:lnTo>
                  <a:lnTo>
                    <a:pt x="859" y="214"/>
                  </a:lnTo>
                  <a:lnTo>
                    <a:pt x="859" y="219"/>
                  </a:lnTo>
                  <a:lnTo>
                    <a:pt x="854" y="219"/>
                  </a:lnTo>
                  <a:lnTo>
                    <a:pt x="850" y="223"/>
                  </a:lnTo>
                  <a:lnTo>
                    <a:pt x="845" y="223"/>
                  </a:lnTo>
                  <a:lnTo>
                    <a:pt x="840" y="223"/>
                  </a:lnTo>
                  <a:lnTo>
                    <a:pt x="836" y="223"/>
                  </a:lnTo>
                  <a:lnTo>
                    <a:pt x="831" y="223"/>
                  </a:lnTo>
                  <a:lnTo>
                    <a:pt x="826" y="223"/>
                  </a:lnTo>
                  <a:lnTo>
                    <a:pt x="822" y="223"/>
                  </a:lnTo>
                  <a:lnTo>
                    <a:pt x="817" y="223"/>
                  </a:lnTo>
                  <a:lnTo>
                    <a:pt x="812" y="223"/>
                  </a:lnTo>
                  <a:lnTo>
                    <a:pt x="808" y="223"/>
                  </a:lnTo>
                  <a:lnTo>
                    <a:pt x="803" y="219"/>
                  </a:lnTo>
                  <a:lnTo>
                    <a:pt x="784" y="214"/>
                  </a:lnTo>
                  <a:lnTo>
                    <a:pt x="770" y="205"/>
                  </a:lnTo>
                  <a:lnTo>
                    <a:pt x="752" y="196"/>
                  </a:lnTo>
                  <a:lnTo>
                    <a:pt x="738" y="187"/>
                  </a:lnTo>
                  <a:lnTo>
                    <a:pt x="719" y="169"/>
                  </a:lnTo>
                  <a:lnTo>
                    <a:pt x="714" y="169"/>
                  </a:lnTo>
                  <a:lnTo>
                    <a:pt x="714" y="164"/>
                  </a:lnTo>
                  <a:lnTo>
                    <a:pt x="710" y="164"/>
                  </a:lnTo>
                  <a:lnTo>
                    <a:pt x="710" y="160"/>
                  </a:lnTo>
                  <a:lnTo>
                    <a:pt x="710" y="155"/>
                  </a:lnTo>
                  <a:lnTo>
                    <a:pt x="705" y="151"/>
                  </a:lnTo>
                  <a:lnTo>
                    <a:pt x="705" y="141"/>
                  </a:lnTo>
                  <a:lnTo>
                    <a:pt x="705" y="137"/>
                  </a:lnTo>
                  <a:lnTo>
                    <a:pt x="705" y="132"/>
                  </a:lnTo>
                  <a:lnTo>
                    <a:pt x="705" y="128"/>
                  </a:lnTo>
                  <a:lnTo>
                    <a:pt x="705" y="123"/>
                  </a:lnTo>
                  <a:lnTo>
                    <a:pt x="710" y="123"/>
                  </a:lnTo>
                  <a:lnTo>
                    <a:pt x="710" y="119"/>
                  </a:lnTo>
                  <a:lnTo>
                    <a:pt x="714" y="114"/>
                  </a:lnTo>
                  <a:lnTo>
                    <a:pt x="719" y="110"/>
                  </a:lnTo>
                  <a:lnTo>
                    <a:pt x="724" y="110"/>
                  </a:lnTo>
                  <a:lnTo>
                    <a:pt x="728" y="110"/>
                  </a:lnTo>
                  <a:lnTo>
                    <a:pt x="728" y="105"/>
                  </a:lnTo>
                  <a:lnTo>
                    <a:pt x="733" y="105"/>
                  </a:lnTo>
                  <a:lnTo>
                    <a:pt x="738" y="105"/>
                  </a:lnTo>
                  <a:lnTo>
                    <a:pt x="742" y="105"/>
                  </a:lnTo>
                  <a:lnTo>
                    <a:pt x="747" y="105"/>
                  </a:lnTo>
                  <a:lnTo>
                    <a:pt x="752" y="105"/>
                  </a:lnTo>
                  <a:lnTo>
                    <a:pt x="756" y="105"/>
                  </a:lnTo>
                  <a:lnTo>
                    <a:pt x="761" y="105"/>
                  </a:lnTo>
                  <a:lnTo>
                    <a:pt x="766" y="105"/>
                  </a:lnTo>
                  <a:lnTo>
                    <a:pt x="766" y="110"/>
                  </a:lnTo>
                  <a:lnTo>
                    <a:pt x="770" y="110"/>
                  </a:lnTo>
                  <a:lnTo>
                    <a:pt x="775" y="110"/>
                  </a:lnTo>
                  <a:lnTo>
                    <a:pt x="780" y="114"/>
                  </a:lnTo>
                  <a:lnTo>
                    <a:pt x="784" y="114"/>
                  </a:lnTo>
                  <a:lnTo>
                    <a:pt x="789" y="119"/>
                  </a:lnTo>
                  <a:lnTo>
                    <a:pt x="794" y="123"/>
                  </a:lnTo>
                  <a:lnTo>
                    <a:pt x="789" y="123"/>
                  </a:lnTo>
                  <a:lnTo>
                    <a:pt x="784" y="123"/>
                  </a:lnTo>
                  <a:lnTo>
                    <a:pt x="780" y="128"/>
                  </a:lnTo>
                  <a:lnTo>
                    <a:pt x="775" y="128"/>
                  </a:lnTo>
                  <a:lnTo>
                    <a:pt x="770" y="128"/>
                  </a:lnTo>
                  <a:lnTo>
                    <a:pt x="770" y="132"/>
                  </a:lnTo>
                  <a:lnTo>
                    <a:pt x="766" y="132"/>
                  </a:lnTo>
                  <a:lnTo>
                    <a:pt x="766" y="137"/>
                  </a:lnTo>
                  <a:lnTo>
                    <a:pt x="761" y="137"/>
                  </a:lnTo>
                  <a:lnTo>
                    <a:pt x="761" y="141"/>
                  </a:lnTo>
                  <a:lnTo>
                    <a:pt x="756" y="141"/>
                  </a:lnTo>
                  <a:lnTo>
                    <a:pt x="756" y="146"/>
                  </a:lnTo>
                  <a:lnTo>
                    <a:pt x="756" y="151"/>
                  </a:lnTo>
                  <a:lnTo>
                    <a:pt x="756" y="155"/>
                  </a:lnTo>
                  <a:lnTo>
                    <a:pt x="756" y="160"/>
                  </a:lnTo>
                  <a:lnTo>
                    <a:pt x="756" y="164"/>
                  </a:lnTo>
                  <a:lnTo>
                    <a:pt x="756" y="169"/>
                  </a:lnTo>
                  <a:lnTo>
                    <a:pt x="756" y="173"/>
                  </a:lnTo>
                  <a:lnTo>
                    <a:pt x="761" y="178"/>
                  </a:lnTo>
                  <a:lnTo>
                    <a:pt x="761" y="182"/>
                  </a:lnTo>
                  <a:lnTo>
                    <a:pt x="766" y="182"/>
                  </a:lnTo>
                  <a:lnTo>
                    <a:pt x="766" y="187"/>
                  </a:lnTo>
                  <a:lnTo>
                    <a:pt x="770" y="187"/>
                  </a:lnTo>
                  <a:lnTo>
                    <a:pt x="770" y="192"/>
                  </a:lnTo>
                  <a:lnTo>
                    <a:pt x="775" y="192"/>
                  </a:lnTo>
                  <a:lnTo>
                    <a:pt x="780" y="192"/>
                  </a:lnTo>
                  <a:lnTo>
                    <a:pt x="784" y="192"/>
                  </a:lnTo>
                  <a:lnTo>
                    <a:pt x="789" y="192"/>
                  </a:lnTo>
                  <a:lnTo>
                    <a:pt x="794" y="192"/>
                  </a:lnTo>
                  <a:lnTo>
                    <a:pt x="798" y="192"/>
                  </a:lnTo>
                  <a:lnTo>
                    <a:pt x="803" y="192"/>
                  </a:lnTo>
                  <a:lnTo>
                    <a:pt x="808" y="192"/>
                  </a:lnTo>
                  <a:lnTo>
                    <a:pt x="812" y="192"/>
                  </a:lnTo>
                  <a:lnTo>
                    <a:pt x="817" y="192"/>
                  </a:lnTo>
                  <a:lnTo>
                    <a:pt x="817" y="187"/>
                  </a:lnTo>
                  <a:lnTo>
                    <a:pt x="822" y="187"/>
                  </a:lnTo>
                  <a:lnTo>
                    <a:pt x="822" y="182"/>
                  </a:lnTo>
                  <a:lnTo>
                    <a:pt x="826" y="182"/>
                  </a:lnTo>
                  <a:lnTo>
                    <a:pt x="826" y="178"/>
                  </a:lnTo>
                  <a:lnTo>
                    <a:pt x="826" y="173"/>
                  </a:lnTo>
                  <a:lnTo>
                    <a:pt x="831" y="173"/>
                  </a:lnTo>
                  <a:lnTo>
                    <a:pt x="831" y="169"/>
                  </a:lnTo>
                  <a:lnTo>
                    <a:pt x="836" y="160"/>
                  </a:lnTo>
                  <a:lnTo>
                    <a:pt x="836" y="155"/>
                  </a:lnTo>
                  <a:lnTo>
                    <a:pt x="836" y="151"/>
                  </a:lnTo>
                  <a:lnTo>
                    <a:pt x="836" y="146"/>
                  </a:lnTo>
                  <a:lnTo>
                    <a:pt x="836" y="137"/>
                  </a:lnTo>
                  <a:lnTo>
                    <a:pt x="836" y="132"/>
                  </a:lnTo>
                  <a:lnTo>
                    <a:pt x="836" y="128"/>
                  </a:lnTo>
                  <a:lnTo>
                    <a:pt x="831" y="123"/>
                  </a:lnTo>
                  <a:lnTo>
                    <a:pt x="831" y="119"/>
                  </a:lnTo>
                  <a:lnTo>
                    <a:pt x="831" y="114"/>
                  </a:lnTo>
                  <a:lnTo>
                    <a:pt x="826" y="110"/>
                  </a:lnTo>
                  <a:lnTo>
                    <a:pt x="826" y="105"/>
                  </a:lnTo>
                  <a:lnTo>
                    <a:pt x="822" y="100"/>
                  </a:lnTo>
                  <a:lnTo>
                    <a:pt x="822" y="96"/>
                  </a:lnTo>
                  <a:lnTo>
                    <a:pt x="817" y="91"/>
                  </a:lnTo>
                  <a:lnTo>
                    <a:pt x="812" y="87"/>
                  </a:lnTo>
                  <a:lnTo>
                    <a:pt x="808" y="82"/>
                  </a:lnTo>
                  <a:lnTo>
                    <a:pt x="803" y="78"/>
                  </a:lnTo>
                  <a:lnTo>
                    <a:pt x="798" y="73"/>
                  </a:lnTo>
                  <a:lnTo>
                    <a:pt x="789" y="69"/>
                  </a:lnTo>
                  <a:lnTo>
                    <a:pt x="780" y="64"/>
                  </a:lnTo>
                  <a:lnTo>
                    <a:pt x="775" y="64"/>
                  </a:lnTo>
                  <a:lnTo>
                    <a:pt x="766" y="59"/>
                  </a:lnTo>
                  <a:lnTo>
                    <a:pt x="756" y="59"/>
                  </a:lnTo>
                  <a:lnTo>
                    <a:pt x="752" y="59"/>
                  </a:lnTo>
                  <a:lnTo>
                    <a:pt x="742" y="64"/>
                  </a:lnTo>
                  <a:lnTo>
                    <a:pt x="738" y="64"/>
                  </a:lnTo>
                  <a:lnTo>
                    <a:pt x="733" y="69"/>
                  </a:lnTo>
                  <a:lnTo>
                    <a:pt x="724" y="69"/>
                  </a:lnTo>
                  <a:lnTo>
                    <a:pt x="719" y="73"/>
                  </a:lnTo>
                  <a:lnTo>
                    <a:pt x="714" y="78"/>
                  </a:lnTo>
                  <a:lnTo>
                    <a:pt x="710" y="82"/>
                  </a:lnTo>
                  <a:lnTo>
                    <a:pt x="705" y="87"/>
                  </a:lnTo>
                  <a:lnTo>
                    <a:pt x="700" y="91"/>
                  </a:lnTo>
                  <a:lnTo>
                    <a:pt x="696" y="96"/>
                  </a:lnTo>
                  <a:lnTo>
                    <a:pt x="691" y="100"/>
                  </a:lnTo>
                  <a:lnTo>
                    <a:pt x="686" y="105"/>
                  </a:lnTo>
                  <a:lnTo>
                    <a:pt x="682" y="114"/>
                  </a:lnTo>
                  <a:lnTo>
                    <a:pt x="677" y="119"/>
                  </a:lnTo>
                  <a:lnTo>
                    <a:pt x="663" y="151"/>
                  </a:lnTo>
                  <a:lnTo>
                    <a:pt x="663" y="155"/>
                  </a:lnTo>
                  <a:lnTo>
                    <a:pt x="658" y="155"/>
                  </a:lnTo>
                  <a:lnTo>
                    <a:pt x="658" y="160"/>
                  </a:lnTo>
                  <a:lnTo>
                    <a:pt x="658" y="164"/>
                  </a:lnTo>
                  <a:lnTo>
                    <a:pt x="654" y="169"/>
                  </a:lnTo>
                  <a:lnTo>
                    <a:pt x="649" y="169"/>
                  </a:lnTo>
                  <a:lnTo>
                    <a:pt x="649" y="173"/>
                  </a:lnTo>
                  <a:lnTo>
                    <a:pt x="644" y="178"/>
                  </a:lnTo>
                  <a:lnTo>
                    <a:pt x="640" y="178"/>
                  </a:lnTo>
                  <a:lnTo>
                    <a:pt x="635" y="182"/>
                  </a:lnTo>
                  <a:lnTo>
                    <a:pt x="630" y="182"/>
                  </a:lnTo>
                  <a:lnTo>
                    <a:pt x="621" y="187"/>
                  </a:lnTo>
                  <a:lnTo>
                    <a:pt x="616" y="187"/>
                  </a:lnTo>
                  <a:lnTo>
                    <a:pt x="612" y="192"/>
                  </a:lnTo>
                  <a:lnTo>
                    <a:pt x="602" y="192"/>
                  </a:lnTo>
                  <a:lnTo>
                    <a:pt x="598" y="192"/>
                  </a:lnTo>
                  <a:lnTo>
                    <a:pt x="593" y="192"/>
                  </a:lnTo>
                  <a:lnTo>
                    <a:pt x="583" y="196"/>
                  </a:lnTo>
                  <a:lnTo>
                    <a:pt x="579" y="196"/>
                  </a:lnTo>
                  <a:lnTo>
                    <a:pt x="574" y="196"/>
                  </a:lnTo>
                  <a:lnTo>
                    <a:pt x="565" y="192"/>
                  </a:lnTo>
                  <a:lnTo>
                    <a:pt x="560" y="192"/>
                  </a:lnTo>
                  <a:lnTo>
                    <a:pt x="555" y="192"/>
                  </a:lnTo>
                  <a:lnTo>
                    <a:pt x="551" y="187"/>
                  </a:lnTo>
                  <a:lnTo>
                    <a:pt x="546" y="187"/>
                  </a:lnTo>
                  <a:lnTo>
                    <a:pt x="546" y="182"/>
                  </a:lnTo>
                  <a:lnTo>
                    <a:pt x="546" y="178"/>
                  </a:lnTo>
                  <a:lnTo>
                    <a:pt x="551" y="178"/>
                  </a:lnTo>
                  <a:lnTo>
                    <a:pt x="555" y="178"/>
                  </a:lnTo>
                  <a:lnTo>
                    <a:pt x="560" y="178"/>
                  </a:lnTo>
                  <a:lnTo>
                    <a:pt x="565" y="178"/>
                  </a:lnTo>
                  <a:lnTo>
                    <a:pt x="569" y="173"/>
                  </a:lnTo>
                  <a:lnTo>
                    <a:pt x="574" y="173"/>
                  </a:lnTo>
                  <a:lnTo>
                    <a:pt x="574" y="169"/>
                  </a:lnTo>
                  <a:lnTo>
                    <a:pt x="579" y="169"/>
                  </a:lnTo>
                  <a:lnTo>
                    <a:pt x="579" y="164"/>
                  </a:lnTo>
                  <a:lnTo>
                    <a:pt x="583" y="164"/>
                  </a:lnTo>
                  <a:lnTo>
                    <a:pt x="583" y="160"/>
                  </a:lnTo>
                  <a:lnTo>
                    <a:pt x="588" y="160"/>
                  </a:lnTo>
                  <a:lnTo>
                    <a:pt x="588" y="155"/>
                  </a:lnTo>
                  <a:lnTo>
                    <a:pt x="593" y="151"/>
                  </a:lnTo>
                  <a:lnTo>
                    <a:pt x="593" y="146"/>
                  </a:lnTo>
                  <a:lnTo>
                    <a:pt x="602" y="123"/>
                  </a:lnTo>
                  <a:lnTo>
                    <a:pt x="612" y="105"/>
                  </a:lnTo>
                  <a:lnTo>
                    <a:pt x="616" y="96"/>
                  </a:lnTo>
                  <a:lnTo>
                    <a:pt x="621" y="87"/>
                  </a:lnTo>
                  <a:lnTo>
                    <a:pt x="621" y="82"/>
                  </a:lnTo>
                  <a:lnTo>
                    <a:pt x="626" y="82"/>
                  </a:lnTo>
                  <a:lnTo>
                    <a:pt x="626" y="78"/>
                  </a:lnTo>
                  <a:lnTo>
                    <a:pt x="626" y="73"/>
                  </a:lnTo>
                  <a:lnTo>
                    <a:pt x="621" y="73"/>
                  </a:lnTo>
                  <a:lnTo>
                    <a:pt x="621" y="78"/>
                  </a:lnTo>
                  <a:lnTo>
                    <a:pt x="616" y="78"/>
                  </a:lnTo>
                  <a:lnTo>
                    <a:pt x="607" y="82"/>
                  </a:lnTo>
                  <a:lnTo>
                    <a:pt x="602" y="91"/>
                  </a:lnTo>
                  <a:lnTo>
                    <a:pt x="598" y="96"/>
                  </a:lnTo>
                  <a:lnTo>
                    <a:pt x="593" y="100"/>
                  </a:lnTo>
                  <a:lnTo>
                    <a:pt x="583" y="110"/>
                  </a:lnTo>
                  <a:lnTo>
                    <a:pt x="579" y="114"/>
                  </a:lnTo>
                  <a:lnTo>
                    <a:pt x="574" y="119"/>
                  </a:lnTo>
                  <a:lnTo>
                    <a:pt x="569" y="123"/>
                  </a:lnTo>
                  <a:lnTo>
                    <a:pt x="560" y="132"/>
                  </a:lnTo>
                  <a:lnTo>
                    <a:pt x="546" y="141"/>
                  </a:lnTo>
                  <a:lnTo>
                    <a:pt x="537" y="151"/>
                  </a:lnTo>
                  <a:lnTo>
                    <a:pt x="527" y="160"/>
                  </a:lnTo>
                  <a:lnTo>
                    <a:pt x="513" y="169"/>
                  </a:lnTo>
                  <a:lnTo>
                    <a:pt x="499" y="173"/>
                  </a:lnTo>
                  <a:lnTo>
                    <a:pt x="490" y="178"/>
                  </a:lnTo>
                  <a:lnTo>
                    <a:pt x="476" y="182"/>
                  </a:lnTo>
                  <a:lnTo>
                    <a:pt x="462" y="187"/>
                  </a:lnTo>
                  <a:lnTo>
                    <a:pt x="448" y="192"/>
                  </a:lnTo>
                  <a:lnTo>
                    <a:pt x="429" y="192"/>
                  </a:lnTo>
                  <a:lnTo>
                    <a:pt x="411" y="192"/>
                  </a:lnTo>
                  <a:lnTo>
                    <a:pt x="392" y="192"/>
                  </a:lnTo>
                  <a:lnTo>
                    <a:pt x="378" y="192"/>
                  </a:lnTo>
                  <a:lnTo>
                    <a:pt x="359" y="187"/>
                  </a:lnTo>
                  <a:lnTo>
                    <a:pt x="345" y="182"/>
                  </a:lnTo>
                  <a:lnTo>
                    <a:pt x="341" y="182"/>
                  </a:lnTo>
                  <a:lnTo>
                    <a:pt x="336" y="182"/>
                  </a:lnTo>
                  <a:lnTo>
                    <a:pt x="336" y="187"/>
                  </a:lnTo>
                  <a:lnTo>
                    <a:pt x="341" y="201"/>
                  </a:lnTo>
                  <a:lnTo>
                    <a:pt x="345" y="210"/>
                  </a:lnTo>
                  <a:lnTo>
                    <a:pt x="355" y="219"/>
                  </a:lnTo>
                  <a:lnTo>
                    <a:pt x="364" y="228"/>
                  </a:lnTo>
                  <a:lnTo>
                    <a:pt x="373" y="237"/>
                  </a:lnTo>
                  <a:lnTo>
                    <a:pt x="383" y="246"/>
                  </a:lnTo>
                  <a:lnTo>
                    <a:pt x="392" y="251"/>
                  </a:lnTo>
                  <a:lnTo>
                    <a:pt x="406" y="260"/>
                  </a:lnTo>
                  <a:lnTo>
                    <a:pt x="411" y="260"/>
                  </a:lnTo>
                  <a:lnTo>
                    <a:pt x="415" y="264"/>
                  </a:lnTo>
                  <a:lnTo>
                    <a:pt x="420" y="264"/>
                  </a:lnTo>
                  <a:lnTo>
                    <a:pt x="429" y="269"/>
                  </a:lnTo>
                  <a:lnTo>
                    <a:pt x="434" y="269"/>
                  </a:lnTo>
                  <a:lnTo>
                    <a:pt x="439" y="269"/>
                  </a:lnTo>
                  <a:lnTo>
                    <a:pt x="448" y="274"/>
                  </a:lnTo>
                  <a:lnTo>
                    <a:pt x="453" y="274"/>
                  </a:lnTo>
                  <a:lnTo>
                    <a:pt x="457" y="274"/>
                  </a:lnTo>
                  <a:lnTo>
                    <a:pt x="467" y="274"/>
                  </a:lnTo>
                  <a:lnTo>
                    <a:pt x="471" y="274"/>
                  </a:lnTo>
                  <a:lnTo>
                    <a:pt x="476" y="274"/>
                  </a:lnTo>
                  <a:lnTo>
                    <a:pt x="485" y="269"/>
                  </a:lnTo>
                  <a:lnTo>
                    <a:pt x="490" y="269"/>
                  </a:lnTo>
                  <a:lnTo>
                    <a:pt x="495" y="269"/>
                  </a:lnTo>
                  <a:lnTo>
                    <a:pt x="499" y="264"/>
                  </a:lnTo>
                  <a:lnTo>
                    <a:pt x="495" y="260"/>
                  </a:lnTo>
                  <a:lnTo>
                    <a:pt x="490" y="255"/>
                  </a:lnTo>
                  <a:lnTo>
                    <a:pt x="490" y="251"/>
                  </a:lnTo>
                  <a:lnTo>
                    <a:pt x="485" y="251"/>
                  </a:lnTo>
                  <a:lnTo>
                    <a:pt x="485" y="246"/>
                  </a:lnTo>
                  <a:lnTo>
                    <a:pt x="490" y="246"/>
                  </a:lnTo>
                  <a:lnTo>
                    <a:pt x="495" y="246"/>
                  </a:lnTo>
                  <a:lnTo>
                    <a:pt x="532" y="246"/>
                  </a:lnTo>
                  <a:lnTo>
                    <a:pt x="565" y="246"/>
                  </a:lnTo>
                  <a:lnTo>
                    <a:pt x="588" y="242"/>
                  </a:lnTo>
                  <a:lnTo>
                    <a:pt x="616" y="233"/>
                  </a:lnTo>
                  <a:lnTo>
                    <a:pt x="626" y="233"/>
                  </a:lnTo>
                  <a:lnTo>
                    <a:pt x="630" y="233"/>
                  </a:lnTo>
                  <a:lnTo>
                    <a:pt x="635" y="228"/>
                  </a:lnTo>
                  <a:lnTo>
                    <a:pt x="644" y="223"/>
                  </a:lnTo>
                  <a:lnTo>
                    <a:pt x="649" y="223"/>
                  </a:lnTo>
                  <a:lnTo>
                    <a:pt x="654" y="219"/>
                  </a:lnTo>
                  <a:lnTo>
                    <a:pt x="658" y="214"/>
                  </a:lnTo>
                  <a:lnTo>
                    <a:pt x="663" y="214"/>
                  </a:lnTo>
                  <a:lnTo>
                    <a:pt x="668" y="210"/>
                  </a:lnTo>
                  <a:lnTo>
                    <a:pt x="672" y="205"/>
                  </a:lnTo>
                  <a:lnTo>
                    <a:pt x="677" y="205"/>
                  </a:lnTo>
                  <a:lnTo>
                    <a:pt x="677" y="201"/>
                  </a:lnTo>
                  <a:lnTo>
                    <a:pt x="682" y="201"/>
                  </a:lnTo>
                  <a:lnTo>
                    <a:pt x="682" y="205"/>
                  </a:lnTo>
                  <a:lnTo>
                    <a:pt x="682" y="210"/>
                  </a:lnTo>
                  <a:lnTo>
                    <a:pt x="677" y="210"/>
                  </a:lnTo>
                  <a:lnTo>
                    <a:pt x="677" y="214"/>
                  </a:lnTo>
                  <a:lnTo>
                    <a:pt x="672" y="214"/>
                  </a:lnTo>
                  <a:lnTo>
                    <a:pt x="672" y="219"/>
                  </a:lnTo>
                  <a:lnTo>
                    <a:pt x="668" y="219"/>
                  </a:lnTo>
                  <a:lnTo>
                    <a:pt x="654" y="233"/>
                  </a:lnTo>
                  <a:lnTo>
                    <a:pt x="640" y="242"/>
                  </a:lnTo>
                  <a:lnTo>
                    <a:pt x="626" y="246"/>
                  </a:lnTo>
                  <a:lnTo>
                    <a:pt x="612" y="255"/>
                  </a:lnTo>
                  <a:lnTo>
                    <a:pt x="598" y="260"/>
                  </a:lnTo>
                  <a:lnTo>
                    <a:pt x="588" y="264"/>
                  </a:lnTo>
                  <a:lnTo>
                    <a:pt x="574" y="269"/>
                  </a:lnTo>
                  <a:lnTo>
                    <a:pt x="565" y="274"/>
                  </a:lnTo>
                  <a:lnTo>
                    <a:pt x="509" y="287"/>
                  </a:lnTo>
                  <a:lnTo>
                    <a:pt x="439" y="292"/>
                  </a:lnTo>
                  <a:lnTo>
                    <a:pt x="429" y="292"/>
                  </a:lnTo>
                  <a:lnTo>
                    <a:pt x="420" y="292"/>
                  </a:lnTo>
                  <a:lnTo>
                    <a:pt x="411" y="287"/>
                  </a:lnTo>
                  <a:lnTo>
                    <a:pt x="401" y="287"/>
                  </a:lnTo>
                  <a:lnTo>
                    <a:pt x="392" y="287"/>
                  </a:lnTo>
                  <a:lnTo>
                    <a:pt x="383" y="283"/>
                  </a:lnTo>
                  <a:lnTo>
                    <a:pt x="373" y="283"/>
                  </a:lnTo>
                  <a:lnTo>
                    <a:pt x="364" y="278"/>
                  </a:lnTo>
                  <a:lnTo>
                    <a:pt x="350" y="274"/>
                  </a:lnTo>
                  <a:lnTo>
                    <a:pt x="341" y="264"/>
                  </a:lnTo>
                  <a:lnTo>
                    <a:pt x="327" y="260"/>
                  </a:lnTo>
                  <a:lnTo>
                    <a:pt x="317" y="251"/>
                  </a:lnTo>
                  <a:lnTo>
                    <a:pt x="308" y="237"/>
                  </a:lnTo>
                  <a:lnTo>
                    <a:pt x="299" y="228"/>
                  </a:lnTo>
                  <a:lnTo>
                    <a:pt x="289" y="214"/>
                  </a:lnTo>
                  <a:lnTo>
                    <a:pt x="280" y="205"/>
                  </a:lnTo>
                  <a:lnTo>
                    <a:pt x="275" y="196"/>
                  </a:lnTo>
                  <a:lnTo>
                    <a:pt x="275" y="192"/>
                  </a:lnTo>
                  <a:lnTo>
                    <a:pt x="271" y="187"/>
                  </a:lnTo>
                  <a:lnTo>
                    <a:pt x="266" y="187"/>
                  </a:lnTo>
                  <a:lnTo>
                    <a:pt x="266" y="182"/>
                  </a:lnTo>
                  <a:lnTo>
                    <a:pt x="261" y="182"/>
                  </a:lnTo>
                  <a:lnTo>
                    <a:pt x="257" y="182"/>
                  </a:lnTo>
                  <a:lnTo>
                    <a:pt x="252" y="182"/>
                  </a:lnTo>
                  <a:lnTo>
                    <a:pt x="247" y="182"/>
                  </a:lnTo>
                  <a:lnTo>
                    <a:pt x="219" y="182"/>
                  </a:lnTo>
                  <a:lnTo>
                    <a:pt x="215" y="187"/>
                  </a:lnTo>
                  <a:lnTo>
                    <a:pt x="210" y="187"/>
                  </a:lnTo>
                  <a:lnTo>
                    <a:pt x="205" y="187"/>
                  </a:lnTo>
                  <a:lnTo>
                    <a:pt x="205" y="192"/>
                  </a:lnTo>
                  <a:lnTo>
                    <a:pt x="201" y="192"/>
                  </a:lnTo>
                  <a:lnTo>
                    <a:pt x="196" y="196"/>
                  </a:lnTo>
                  <a:lnTo>
                    <a:pt x="196" y="201"/>
                  </a:lnTo>
                  <a:lnTo>
                    <a:pt x="191" y="201"/>
                  </a:lnTo>
                  <a:lnTo>
                    <a:pt x="191" y="205"/>
                  </a:lnTo>
                  <a:lnTo>
                    <a:pt x="187" y="210"/>
                  </a:lnTo>
                  <a:lnTo>
                    <a:pt x="187" y="214"/>
                  </a:lnTo>
                  <a:lnTo>
                    <a:pt x="182" y="219"/>
                  </a:lnTo>
                  <a:lnTo>
                    <a:pt x="177" y="228"/>
                  </a:lnTo>
                  <a:lnTo>
                    <a:pt x="173" y="242"/>
                  </a:lnTo>
                  <a:lnTo>
                    <a:pt x="163" y="251"/>
                  </a:lnTo>
                  <a:lnTo>
                    <a:pt x="163" y="255"/>
                  </a:lnTo>
                  <a:lnTo>
                    <a:pt x="159" y="255"/>
                  </a:lnTo>
                  <a:lnTo>
                    <a:pt x="159" y="260"/>
                  </a:lnTo>
                  <a:lnTo>
                    <a:pt x="154" y="260"/>
                  </a:lnTo>
                  <a:lnTo>
                    <a:pt x="149" y="260"/>
                  </a:lnTo>
                  <a:lnTo>
                    <a:pt x="145" y="260"/>
                  </a:lnTo>
                  <a:lnTo>
                    <a:pt x="140" y="260"/>
                  </a:lnTo>
                  <a:lnTo>
                    <a:pt x="135" y="260"/>
                  </a:lnTo>
                  <a:lnTo>
                    <a:pt x="131" y="260"/>
                  </a:lnTo>
                  <a:lnTo>
                    <a:pt x="131" y="255"/>
                  </a:lnTo>
                  <a:lnTo>
                    <a:pt x="126" y="255"/>
                  </a:lnTo>
                  <a:lnTo>
                    <a:pt x="121" y="255"/>
                  </a:lnTo>
                  <a:lnTo>
                    <a:pt x="121" y="251"/>
                  </a:lnTo>
                  <a:lnTo>
                    <a:pt x="121" y="246"/>
                  </a:lnTo>
                  <a:lnTo>
                    <a:pt x="117" y="246"/>
                  </a:lnTo>
                  <a:lnTo>
                    <a:pt x="117" y="242"/>
                  </a:lnTo>
                  <a:lnTo>
                    <a:pt x="117" y="237"/>
                  </a:lnTo>
                  <a:lnTo>
                    <a:pt x="117" y="233"/>
                  </a:lnTo>
                  <a:lnTo>
                    <a:pt x="117" y="228"/>
                  </a:lnTo>
                  <a:lnTo>
                    <a:pt x="121" y="223"/>
                  </a:lnTo>
                  <a:lnTo>
                    <a:pt x="121" y="219"/>
                  </a:lnTo>
                  <a:lnTo>
                    <a:pt x="126" y="219"/>
                  </a:lnTo>
                  <a:lnTo>
                    <a:pt x="126" y="214"/>
                  </a:lnTo>
                  <a:lnTo>
                    <a:pt x="131" y="214"/>
                  </a:lnTo>
                  <a:lnTo>
                    <a:pt x="131" y="210"/>
                  </a:lnTo>
                  <a:lnTo>
                    <a:pt x="135" y="205"/>
                  </a:lnTo>
                  <a:lnTo>
                    <a:pt x="140" y="201"/>
                  </a:lnTo>
                  <a:lnTo>
                    <a:pt x="145" y="196"/>
                  </a:lnTo>
                  <a:lnTo>
                    <a:pt x="149" y="196"/>
                  </a:lnTo>
                  <a:lnTo>
                    <a:pt x="159" y="192"/>
                  </a:lnTo>
                  <a:lnTo>
                    <a:pt x="163" y="187"/>
                  </a:lnTo>
                  <a:lnTo>
                    <a:pt x="168" y="187"/>
                  </a:lnTo>
                  <a:lnTo>
                    <a:pt x="173" y="182"/>
                  </a:lnTo>
                  <a:lnTo>
                    <a:pt x="0" y="182"/>
                  </a:lnTo>
                  <a:lnTo>
                    <a:pt x="0" y="169"/>
                  </a:lnTo>
                  <a:lnTo>
                    <a:pt x="159" y="169"/>
                  </a:lnTo>
                  <a:lnTo>
                    <a:pt x="168" y="169"/>
                  </a:lnTo>
                  <a:lnTo>
                    <a:pt x="177" y="169"/>
                  </a:lnTo>
                  <a:lnTo>
                    <a:pt x="177" y="164"/>
                  </a:lnTo>
                  <a:lnTo>
                    <a:pt x="173" y="164"/>
                  </a:lnTo>
                  <a:lnTo>
                    <a:pt x="168" y="164"/>
                  </a:lnTo>
                  <a:lnTo>
                    <a:pt x="159" y="160"/>
                  </a:lnTo>
                  <a:lnTo>
                    <a:pt x="149" y="155"/>
                  </a:lnTo>
                  <a:lnTo>
                    <a:pt x="131" y="151"/>
                  </a:lnTo>
                  <a:lnTo>
                    <a:pt x="121" y="146"/>
                  </a:lnTo>
                  <a:lnTo>
                    <a:pt x="117" y="141"/>
                  </a:lnTo>
                  <a:lnTo>
                    <a:pt x="112" y="141"/>
                  </a:lnTo>
                  <a:lnTo>
                    <a:pt x="107" y="141"/>
                  </a:lnTo>
                  <a:lnTo>
                    <a:pt x="103" y="141"/>
                  </a:lnTo>
                  <a:lnTo>
                    <a:pt x="103" y="137"/>
                  </a:lnTo>
                  <a:lnTo>
                    <a:pt x="98" y="137"/>
                  </a:lnTo>
                  <a:lnTo>
                    <a:pt x="93" y="137"/>
                  </a:lnTo>
                  <a:lnTo>
                    <a:pt x="93" y="132"/>
                  </a:lnTo>
                  <a:lnTo>
                    <a:pt x="89" y="128"/>
                  </a:lnTo>
                  <a:lnTo>
                    <a:pt x="89" y="123"/>
                  </a:lnTo>
                  <a:lnTo>
                    <a:pt x="84" y="119"/>
                  </a:lnTo>
                  <a:lnTo>
                    <a:pt x="84" y="114"/>
                  </a:lnTo>
                  <a:lnTo>
                    <a:pt x="89" y="110"/>
                  </a:lnTo>
                  <a:lnTo>
                    <a:pt x="89" y="105"/>
                  </a:lnTo>
                  <a:lnTo>
                    <a:pt x="89" y="100"/>
                  </a:lnTo>
                  <a:lnTo>
                    <a:pt x="93" y="100"/>
                  </a:lnTo>
                  <a:lnTo>
                    <a:pt x="93" y="96"/>
                  </a:lnTo>
                  <a:lnTo>
                    <a:pt x="98" y="96"/>
                  </a:lnTo>
                  <a:lnTo>
                    <a:pt x="103" y="91"/>
                  </a:lnTo>
                  <a:lnTo>
                    <a:pt x="107" y="91"/>
                  </a:lnTo>
                  <a:lnTo>
                    <a:pt x="112" y="91"/>
                  </a:lnTo>
                  <a:lnTo>
                    <a:pt x="117" y="91"/>
                  </a:lnTo>
                  <a:lnTo>
                    <a:pt x="121" y="91"/>
                  </a:lnTo>
                  <a:lnTo>
                    <a:pt x="126" y="91"/>
                  </a:lnTo>
                  <a:lnTo>
                    <a:pt x="131" y="96"/>
                  </a:lnTo>
                  <a:lnTo>
                    <a:pt x="135" y="96"/>
                  </a:lnTo>
                  <a:lnTo>
                    <a:pt x="140" y="96"/>
                  </a:lnTo>
                  <a:lnTo>
                    <a:pt x="145" y="100"/>
                  </a:lnTo>
                  <a:lnTo>
                    <a:pt x="149" y="100"/>
                  </a:lnTo>
                  <a:lnTo>
                    <a:pt x="154" y="105"/>
                  </a:lnTo>
                  <a:lnTo>
                    <a:pt x="163" y="114"/>
                  </a:lnTo>
                  <a:lnTo>
                    <a:pt x="173" y="119"/>
                  </a:lnTo>
                  <a:lnTo>
                    <a:pt x="177" y="128"/>
                  </a:lnTo>
                  <a:lnTo>
                    <a:pt x="182" y="132"/>
                  </a:lnTo>
                  <a:lnTo>
                    <a:pt x="187" y="137"/>
                  </a:lnTo>
                  <a:lnTo>
                    <a:pt x="191" y="146"/>
                  </a:lnTo>
                  <a:lnTo>
                    <a:pt x="196" y="151"/>
                  </a:lnTo>
                  <a:lnTo>
                    <a:pt x="201" y="155"/>
                  </a:lnTo>
                  <a:lnTo>
                    <a:pt x="205" y="160"/>
                  </a:lnTo>
                  <a:lnTo>
                    <a:pt x="210" y="160"/>
                  </a:lnTo>
                  <a:lnTo>
                    <a:pt x="210" y="164"/>
                  </a:lnTo>
                  <a:lnTo>
                    <a:pt x="215" y="164"/>
                  </a:lnTo>
                  <a:lnTo>
                    <a:pt x="219" y="169"/>
                  </a:lnTo>
                  <a:lnTo>
                    <a:pt x="224" y="169"/>
                  </a:lnTo>
                  <a:lnTo>
                    <a:pt x="229" y="169"/>
                  </a:lnTo>
                  <a:lnTo>
                    <a:pt x="229" y="164"/>
                  </a:lnTo>
                  <a:lnTo>
                    <a:pt x="219" y="151"/>
                  </a:lnTo>
                  <a:lnTo>
                    <a:pt x="210" y="146"/>
                  </a:lnTo>
                  <a:lnTo>
                    <a:pt x="205" y="137"/>
                  </a:lnTo>
                  <a:lnTo>
                    <a:pt x="196" y="128"/>
                  </a:lnTo>
                  <a:lnTo>
                    <a:pt x="191" y="123"/>
                  </a:lnTo>
                  <a:lnTo>
                    <a:pt x="187" y="114"/>
                  </a:lnTo>
                  <a:lnTo>
                    <a:pt x="182" y="105"/>
                  </a:lnTo>
                  <a:lnTo>
                    <a:pt x="177" y="100"/>
                  </a:lnTo>
                  <a:lnTo>
                    <a:pt x="173" y="91"/>
                  </a:lnTo>
                  <a:lnTo>
                    <a:pt x="173" y="87"/>
                  </a:lnTo>
                  <a:lnTo>
                    <a:pt x="173" y="82"/>
                  </a:lnTo>
                  <a:lnTo>
                    <a:pt x="173" y="78"/>
                  </a:lnTo>
                  <a:lnTo>
                    <a:pt x="173" y="73"/>
                  </a:lnTo>
                  <a:lnTo>
                    <a:pt x="173" y="69"/>
                  </a:lnTo>
                  <a:lnTo>
                    <a:pt x="173" y="64"/>
                  </a:lnTo>
                  <a:lnTo>
                    <a:pt x="173" y="59"/>
                  </a:lnTo>
                  <a:lnTo>
                    <a:pt x="173" y="55"/>
                  </a:lnTo>
                  <a:lnTo>
                    <a:pt x="177" y="50"/>
                  </a:lnTo>
                  <a:lnTo>
                    <a:pt x="177" y="46"/>
                  </a:lnTo>
                  <a:lnTo>
                    <a:pt x="182" y="41"/>
                  </a:lnTo>
                  <a:lnTo>
                    <a:pt x="182" y="37"/>
                  </a:lnTo>
                  <a:lnTo>
                    <a:pt x="187" y="32"/>
                  </a:lnTo>
                  <a:lnTo>
                    <a:pt x="191" y="28"/>
                  </a:lnTo>
                  <a:lnTo>
                    <a:pt x="196" y="23"/>
                  </a:lnTo>
                  <a:lnTo>
                    <a:pt x="196" y="18"/>
                  </a:lnTo>
                  <a:lnTo>
                    <a:pt x="201" y="18"/>
                  </a:lnTo>
                  <a:lnTo>
                    <a:pt x="205" y="18"/>
                  </a:lnTo>
                  <a:lnTo>
                    <a:pt x="210" y="14"/>
                  </a:lnTo>
                  <a:lnTo>
                    <a:pt x="215" y="14"/>
                  </a:lnTo>
                  <a:lnTo>
                    <a:pt x="219" y="14"/>
                  </a:lnTo>
                  <a:lnTo>
                    <a:pt x="224" y="14"/>
                  </a:lnTo>
                  <a:lnTo>
                    <a:pt x="229" y="14"/>
                  </a:lnTo>
                  <a:lnTo>
                    <a:pt x="233" y="14"/>
                  </a:lnTo>
                  <a:lnTo>
                    <a:pt x="238" y="18"/>
                  </a:lnTo>
                  <a:lnTo>
                    <a:pt x="243" y="18"/>
                  </a:lnTo>
                  <a:lnTo>
                    <a:pt x="243" y="23"/>
                  </a:lnTo>
                  <a:lnTo>
                    <a:pt x="247" y="23"/>
                  </a:lnTo>
                  <a:lnTo>
                    <a:pt x="247" y="28"/>
                  </a:lnTo>
                  <a:lnTo>
                    <a:pt x="247" y="32"/>
                  </a:lnTo>
                  <a:lnTo>
                    <a:pt x="252" y="32"/>
                  </a:lnTo>
                  <a:lnTo>
                    <a:pt x="252" y="37"/>
                  </a:lnTo>
                  <a:lnTo>
                    <a:pt x="252" y="41"/>
                  </a:lnTo>
                  <a:lnTo>
                    <a:pt x="252" y="46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2" y="59"/>
                  </a:lnTo>
                  <a:lnTo>
                    <a:pt x="252" y="64"/>
                  </a:lnTo>
                  <a:lnTo>
                    <a:pt x="247" y="73"/>
                  </a:lnTo>
                  <a:lnTo>
                    <a:pt x="243" y="87"/>
                  </a:lnTo>
                  <a:lnTo>
                    <a:pt x="243" y="91"/>
                  </a:lnTo>
                  <a:lnTo>
                    <a:pt x="238" y="91"/>
                  </a:lnTo>
                  <a:lnTo>
                    <a:pt x="238" y="96"/>
                  </a:lnTo>
                  <a:lnTo>
                    <a:pt x="238" y="100"/>
                  </a:lnTo>
                  <a:lnTo>
                    <a:pt x="238" y="105"/>
                  </a:lnTo>
                  <a:lnTo>
                    <a:pt x="238" y="110"/>
                  </a:lnTo>
                  <a:lnTo>
                    <a:pt x="233" y="110"/>
                  </a:lnTo>
                  <a:lnTo>
                    <a:pt x="233" y="119"/>
                  </a:lnTo>
                  <a:lnTo>
                    <a:pt x="233" y="123"/>
                  </a:lnTo>
                  <a:lnTo>
                    <a:pt x="233" y="128"/>
                  </a:lnTo>
                  <a:lnTo>
                    <a:pt x="238" y="132"/>
                  </a:lnTo>
                  <a:lnTo>
                    <a:pt x="238" y="137"/>
                  </a:lnTo>
                  <a:lnTo>
                    <a:pt x="238" y="141"/>
                  </a:lnTo>
                  <a:lnTo>
                    <a:pt x="243" y="141"/>
                  </a:lnTo>
                  <a:lnTo>
                    <a:pt x="243" y="146"/>
                  </a:lnTo>
                  <a:lnTo>
                    <a:pt x="243" y="151"/>
                  </a:lnTo>
                  <a:lnTo>
                    <a:pt x="247" y="151"/>
                  </a:lnTo>
                  <a:lnTo>
                    <a:pt x="247" y="155"/>
                  </a:lnTo>
                  <a:lnTo>
                    <a:pt x="252" y="155"/>
                  </a:lnTo>
                  <a:lnTo>
                    <a:pt x="257" y="155"/>
                  </a:lnTo>
                  <a:lnTo>
                    <a:pt x="257" y="160"/>
                  </a:lnTo>
                  <a:lnTo>
                    <a:pt x="261" y="160"/>
                  </a:lnTo>
                  <a:lnTo>
                    <a:pt x="266" y="164"/>
                  </a:lnTo>
                  <a:lnTo>
                    <a:pt x="271" y="164"/>
                  </a:lnTo>
                  <a:lnTo>
                    <a:pt x="271" y="160"/>
                  </a:lnTo>
                  <a:lnTo>
                    <a:pt x="271" y="155"/>
                  </a:lnTo>
                  <a:lnTo>
                    <a:pt x="271" y="146"/>
                  </a:lnTo>
                  <a:lnTo>
                    <a:pt x="271" y="141"/>
                  </a:lnTo>
                  <a:lnTo>
                    <a:pt x="271" y="137"/>
                  </a:lnTo>
                  <a:lnTo>
                    <a:pt x="271" y="132"/>
                  </a:lnTo>
                  <a:lnTo>
                    <a:pt x="275" y="119"/>
                  </a:lnTo>
                  <a:lnTo>
                    <a:pt x="280" y="110"/>
                  </a:lnTo>
                  <a:lnTo>
                    <a:pt x="285" y="96"/>
                  </a:lnTo>
                  <a:lnTo>
                    <a:pt x="294" y="87"/>
                  </a:lnTo>
                  <a:lnTo>
                    <a:pt x="299" y="78"/>
                  </a:lnTo>
                  <a:lnTo>
                    <a:pt x="308" y="69"/>
                  </a:lnTo>
                  <a:lnTo>
                    <a:pt x="313" y="59"/>
                  </a:lnTo>
                  <a:lnTo>
                    <a:pt x="322" y="50"/>
                  </a:lnTo>
                  <a:lnTo>
                    <a:pt x="331" y="46"/>
                  </a:lnTo>
                  <a:lnTo>
                    <a:pt x="336" y="37"/>
                  </a:lnTo>
                  <a:lnTo>
                    <a:pt x="345" y="32"/>
                  </a:lnTo>
                  <a:lnTo>
                    <a:pt x="355" y="28"/>
                  </a:lnTo>
                  <a:lnTo>
                    <a:pt x="364" y="23"/>
                  </a:lnTo>
                  <a:lnTo>
                    <a:pt x="373" y="18"/>
                  </a:lnTo>
                  <a:lnTo>
                    <a:pt x="383" y="14"/>
                  </a:lnTo>
                  <a:lnTo>
                    <a:pt x="392" y="9"/>
                  </a:lnTo>
                  <a:lnTo>
                    <a:pt x="401" y="5"/>
                  </a:lnTo>
                  <a:lnTo>
                    <a:pt x="411" y="5"/>
                  </a:lnTo>
                  <a:lnTo>
                    <a:pt x="420" y="0"/>
                  </a:lnTo>
                  <a:lnTo>
                    <a:pt x="429" y="0"/>
                  </a:lnTo>
                  <a:lnTo>
                    <a:pt x="439" y="0"/>
                  </a:lnTo>
                  <a:lnTo>
                    <a:pt x="448" y="0"/>
                  </a:lnTo>
                  <a:lnTo>
                    <a:pt x="457" y="0"/>
                  </a:lnTo>
                  <a:lnTo>
                    <a:pt x="467" y="0"/>
                  </a:lnTo>
                  <a:lnTo>
                    <a:pt x="476" y="5"/>
                  </a:lnTo>
                  <a:lnTo>
                    <a:pt x="485" y="5"/>
                  </a:lnTo>
                  <a:lnTo>
                    <a:pt x="490" y="9"/>
                  </a:lnTo>
                  <a:lnTo>
                    <a:pt x="499" y="9"/>
                  </a:lnTo>
                  <a:lnTo>
                    <a:pt x="504" y="14"/>
                  </a:lnTo>
                  <a:lnTo>
                    <a:pt x="509" y="18"/>
                  </a:lnTo>
                  <a:lnTo>
                    <a:pt x="513" y="18"/>
                  </a:lnTo>
                  <a:lnTo>
                    <a:pt x="513" y="23"/>
                  </a:lnTo>
                  <a:lnTo>
                    <a:pt x="518" y="23"/>
                  </a:lnTo>
                  <a:lnTo>
                    <a:pt x="518" y="28"/>
                  </a:lnTo>
                  <a:lnTo>
                    <a:pt x="523" y="32"/>
                  </a:lnTo>
                  <a:lnTo>
                    <a:pt x="527" y="32"/>
                  </a:lnTo>
                  <a:lnTo>
                    <a:pt x="527" y="37"/>
                  </a:lnTo>
                  <a:lnTo>
                    <a:pt x="527" y="41"/>
                  </a:lnTo>
                  <a:lnTo>
                    <a:pt x="527" y="46"/>
                  </a:lnTo>
                  <a:lnTo>
                    <a:pt x="527" y="50"/>
                  </a:lnTo>
                  <a:lnTo>
                    <a:pt x="527" y="55"/>
                  </a:lnTo>
                  <a:lnTo>
                    <a:pt x="527" y="59"/>
                  </a:lnTo>
                  <a:lnTo>
                    <a:pt x="523" y="59"/>
                  </a:lnTo>
                  <a:lnTo>
                    <a:pt x="523" y="64"/>
                  </a:lnTo>
                  <a:lnTo>
                    <a:pt x="518" y="64"/>
                  </a:lnTo>
                  <a:lnTo>
                    <a:pt x="518" y="69"/>
                  </a:lnTo>
                  <a:lnTo>
                    <a:pt x="513" y="69"/>
                  </a:lnTo>
                  <a:lnTo>
                    <a:pt x="513" y="73"/>
                  </a:lnTo>
                  <a:lnTo>
                    <a:pt x="509" y="73"/>
                  </a:lnTo>
                  <a:lnTo>
                    <a:pt x="509" y="78"/>
                  </a:lnTo>
                  <a:lnTo>
                    <a:pt x="504" y="78"/>
                  </a:lnTo>
                  <a:lnTo>
                    <a:pt x="499" y="78"/>
                  </a:lnTo>
                  <a:lnTo>
                    <a:pt x="499" y="82"/>
                  </a:lnTo>
                  <a:lnTo>
                    <a:pt x="495" y="82"/>
                  </a:lnTo>
                  <a:lnTo>
                    <a:pt x="490" y="82"/>
                  </a:lnTo>
                  <a:lnTo>
                    <a:pt x="490" y="87"/>
                  </a:lnTo>
                  <a:lnTo>
                    <a:pt x="485" y="87"/>
                  </a:lnTo>
                  <a:lnTo>
                    <a:pt x="481" y="87"/>
                  </a:lnTo>
                  <a:lnTo>
                    <a:pt x="476" y="87"/>
                  </a:lnTo>
                  <a:lnTo>
                    <a:pt x="471" y="87"/>
                  </a:lnTo>
                  <a:lnTo>
                    <a:pt x="471" y="82"/>
                  </a:lnTo>
                  <a:lnTo>
                    <a:pt x="467" y="82"/>
                  </a:lnTo>
                  <a:lnTo>
                    <a:pt x="467" y="78"/>
                  </a:lnTo>
                  <a:lnTo>
                    <a:pt x="462" y="78"/>
                  </a:lnTo>
                  <a:lnTo>
                    <a:pt x="462" y="73"/>
                  </a:lnTo>
                  <a:lnTo>
                    <a:pt x="462" y="69"/>
                  </a:lnTo>
                  <a:lnTo>
                    <a:pt x="462" y="64"/>
                  </a:lnTo>
                  <a:close/>
                  <a:moveTo>
                    <a:pt x="733" y="328"/>
                  </a:moveTo>
                  <a:lnTo>
                    <a:pt x="733" y="328"/>
                  </a:lnTo>
                  <a:lnTo>
                    <a:pt x="728" y="324"/>
                  </a:lnTo>
                  <a:lnTo>
                    <a:pt x="724" y="324"/>
                  </a:lnTo>
                  <a:lnTo>
                    <a:pt x="724" y="319"/>
                  </a:lnTo>
                  <a:lnTo>
                    <a:pt x="719" y="319"/>
                  </a:lnTo>
                  <a:lnTo>
                    <a:pt x="719" y="314"/>
                  </a:lnTo>
                  <a:lnTo>
                    <a:pt x="714" y="310"/>
                  </a:lnTo>
                  <a:lnTo>
                    <a:pt x="710" y="305"/>
                  </a:lnTo>
                  <a:lnTo>
                    <a:pt x="710" y="301"/>
                  </a:lnTo>
                  <a:lnTo>
                    <a:pt x="710" y="296"/>
                  </a:lnTo>
                  <a:lnTo>
                    <a:pt x="705" y="296"/>
                  </a:lnTo>
                  <a:lnTo>
                    <a:pt x="705" y="292"/>
                  </a:lnTo>
                  <a:lnTo>
                    <a:pt x="705" y="287"/>
                  </a:lnTo>
                  <a:lnTo>
                    <a:pt x="705" y="283"/>
                  </a:lnTo>
                  <a:lnTo>
                    <a:pt x="705" y="278"/>
                  </a:lnTo>
                  <a:lnTo>
                    <a:pt x="710" y="278"/>
                  </a:lnTo>
                  <a:lnTo>
                    <a:pt x="710" y="274"/>
                  </a:lnTo>
                  <a:lnTo>
                    <a:pt x="710" y="269"/>
                  </a:lnTo>
                  <a:lnTo>
                    <a:pt x="714" y="264"/>
                  </a:lnTo>
                  <a:lnTo>
                    <a:pt x="719" y="260"/>
                  </a:lnTo>
                  <a:lnTo>
                    <a:pt x="724" y="255"/>
                  </a:lnTo>
                  <a:lnTo>
                    <a:pt x="728" y="255"/>
                  </a:lnTo>
                  <a:lnTo>
                    <a:pt x="733" y="251"/>
                  </a:lnTo>
                  <a:lnTo>
                    <a:pt x="738" y="251"/>
                  </a:lnTo>
                  <a:lnTo>
                    <a:pt x="742" y="251"/>
                  </a:lnTo>
                  <a:lnTo>
                    <a:pt x="752" y="251"/>
                  </a:lnTo>
                  <a:lnTo>
                    <a:pt x="756" y="246"/>
                  </a:lnTo>
                  <a:lnTo>
                    <a:pt x="766" y="251"/>
                  </a:lnTo>
                  <a:lnTo>
                    <a:pt x="770" y="251"/>
                  </a:lnTo>
                  <a:lnTo>
                    <a:pt x="775" y="251"/>
                  </a:lnTo>
                  <a:lnTo>
                    <a:pt x="780" y="251"/>
                  </a:lnTo>
                  <a:lnTo>
                    <a:pt x="784" y="251"/>
                  </a:lnTo>
                  <a:lnTo>
                    <a:pt x="789" y="255"/>
                  </a:lnTo>
                  <a:lnTo>
                    <a:pt x="803" y="260"/>
                  </a:lnTo>
                  <a:lnTo>
                    <a:pt x="822" y="269"/>
                  </a:lnTo>
                  <a:lnTo>
                    <a:pt x="831" y="274"/>
                  </a:lnTo>
                  <a:lnTo>
                    <a:pt x="840" y="278"/>
                  </a:lnTo>
                  <a:lnTo>
                    <a:pt x="850" y="278"/>
                  </a:lnTo>
                  <a:lnTo>
                    <a:pt x="859" y="283"/>
                  </a:lnTo>
                  <a:lnTo>
                    <a:pt x="868" y="283"/>
                  </a:lnTo>
                  <a:lnTo>
                    <a:pt x="878" y="283"/>
                  </a:lnTo>
                  <a:lnTo>
                    <a:pt x="887" y="287"/>
                  </a:lnTo>
                  <a:lnTo>
                    <a:pt x="892" y="283"/>
                  </a:lnTo>
                  <a:lnTo>
                    <a:pt x="901" y="283"/>
                  </a:lnTo>
                  <a:lnTo>
                    <a:pt x="910" y="283"/>
                  </a:lnTo>
                  <a:lnTo>
                    <a:pt x="915" y="278"/>
                  </a:lnTo>
                  <a:lnTo>
                    <a:pt x="924" y="278"/>
                  </a:lnTo>
                  <a:lnTo>
                    <a:pt x="934" y="274"/>
                  </a:lnTo>
                  <a:lnTo>
                    <a:pt x="943" y="269"/>
                  </a:lnTo>
                  <a:lnTo>
                    <a:pt x="948" y="264"/>
                  </a:lnTo>
                  <a:lnTo>
                    <a:pt x="957" y="255"/>
                  </a:lnTo>
                  <a:lnTo>
                    <a:pt x="957" y="264"/>
                  </a:lnTo>
                  <a:lnTo>
                    <a:pt x="952" y="269"/>
                  </a:lnTo>
                  <a:lnTo>
                    <a:pt x="943" y="274"/>
                  </a:lnTo>
                  <a:lnTo>
                    <a:pt x="938" y="283"/>
                  </a:lnTo>
                  <a:lnTo>
                    <a:pt x="929" y="287"/>
                  </a:lnTo>
                  <a:lnTo>
                    <a:pt x="924" y="292"/>
                  </a:lnTo>
                  <a:lnTo>
                    <a:pt x="915" y="296"/>
                  </a:lnTo>
                  <a:lnTo>
                    <a:pt x="906" y="301"/>
                  </a:lnTo>
                  <a:lnTo>
                    <a:pt x="840" y="333"/>
                  </a:lnTo>
                  <a:lnTo>
                    <a:pt x="826" y="337"/>
                  </a:lnTo>
                  <a:lnTo>
                    <a:pt x="817" y="342"/>
                  </a:lnTo>
                  <a:lnTo>
                    <a:pt x="803" y="342"/>
                  </a:lnTo>
                  <a:lnTo>
                    <a:pt x="789" y="346"/>
                  </a:lnTo>
                  <a:lnTo>
                    <a:pt x="780" y="346"/>
                  </a:lnTo>
                  <a:lnTo>
                    <a:pt x="775" y="342"/>
                  </a:lnTo>
                  <a:lnTo>
                    <a:pt x="766" y="342"/>
                  </a:lnTo>
                  <a:lnTo>
                    <a:pt x="761" y="342"/>
                  </a:lnTo>
                  <a:lnTo>
                    <a:pt x="752" y="337"/>
                  </a:lnTo>
                  <a:lnTo>
                    <a:pt x="747" y="337"/>
                  </a:lnTo>
                  <a:lnTo>
                    <a:pt x="742" y="333"/>
                  </a:lnTo>
                  <a:lnTo>
                    <a:pt x="733" y="328"/>
                  </a:lnTo>
                  <a:close/>
                  <a:moveTo>
                    <a:pt x="976" y="50"/>
                  </a:moveTo>
                  <a:lnTo>
                    <a:pt x="980" y="59"/>
                  </a:lnTo>
                  <a:lnTo>
                    <a:pt x="980" y="64"/>
                  </a:lnTo>
                  <a:lnTo>
                    <a:pt x="985" y="69"/>
                  </a:lnTo>
                  <a:lnTo>
                    <a:pt x="985" y="78"/>
                  </a:lnTo>
                  <a:lnTo>
                    <a:pt x="990" y="87"/>
                  </a:lnTo>
                  <a:lnTo>
                    <a:pt x="990" y="91"/>
                  </a:lnTo>
                  <a:lnTo>
                    <a:pt x="990" y="96"/>
                  </a:lnTo>
                  <a:lnTo>
                    <a:pt x="990" y="105"/>
                  </a:lnTo>
                  <a:lnTo>
                    <a:pt x="990" y="119"/>
                  </a:lnTo>
                  <a:lnTo>
                    <a:pt x="990" y="132"/>
                  </a:lnTo>
                  <a:lnTo>
                    <a:pt x="985" y="141"/>
                  </a:lnTo>
                  <a:lnTo>
                    <a:pt x="980" y="155"/>
                  </a:lnTo>
                  <a:lnTo>
                    <a:pt x="966" y="187"/>
                  </a:lnTo>
                  <a:lnTo>
                    <a:pt x="948" y="223"/>
                  </a:lnTo>
                  <a:lnTo>
                    <a:pt x="943" y="233"/>
                  </a:lnTo>
                  <a:lnTo>
                    <a:pt x="938" y="242"/>
                  </a:lnTo>
                  <a:lnTo>
                    <a:pt x="934" y="246"/>
                  </a:lnTo>
                  <a:lnTo>
                    <a:pt x="929" y="255"/>
                  </a:lnTo>
                  <a:lnTo>
                    <a:pt x="920" y="260"/>
                  </a:lnTo>
                  <a:lnTo>
                    <a:pt x="915" y="269"/>
                  </a:lnTo>
                  <a:lnTo>
                    <a:pt x="910" y="274"/>
                  </a:lnTo>
                  <a:lnTo>
                    <a:pt x="906" y="278"/>
                  </a:lnTo>
                  <a:lnTo>
                    <a:pt x="910" y="269"/>
                  </a:lnTo>
                  <a:lnTo>
                    <a:pt x="915" y="260"/>
                  </a:lnTo>
                  <a:lnTo>
                    <a:pt x="920" y="251"/>
                  </a:lnTo>
                  <a:lnTo>
                    <a:pt x="924" y="242"/>
                  </a:lnTo>
                  <a:lnTo>
                    <a:pt x="929" y="237"/>
                  </a:lnTo>
                  <a:lnTo>
                    <a:pt x="929" y="228"/>
                  </a:lnTo>
                  <a:lnTo>
                    <a:pt x="934" y="219"/>
                  </a:lnTo>
                  <a:lnTo>
                    <a:pt x="934" y="210"/>
                  </a:lnTo>
                  <a:lnTo>
                    <a:pt x="934" y="205"/>
                  </a:lnTo>
                  <a:lnTo>
                    <a:pt x="934" y="196"/>
                  </a:lnTo>
                  <a:lnTo>
                    <a:pt x="934" y="187"/>
                  </a:lnTo>
                  <a:lnTo>
                    <a:pt x="929" y="178"/>
                  </a:lnTo>
                  <a:lnTo>
                    <a:pt x="929" y="169"/>
                  </a:lnTo>
                  <a:lnTo>
                    <a:pt x="924" y="160"/>
                  </a:lnTo>
                  <a:lnTo>
                    <a:pt x="920" y="151"/>
                  </a:lnTo>
                  <a:lnTo>
                    <a:pt x="920" y="141"/>
                  </a:lnTo>
                  <a:lnTo>
                    <a:pt x="901" y="110"/>
                  </a:lnTo>
                  <a:lnTo>
                    <a:pt x="901" y="105"/>
                  </a:lnTo>
                  <a:lnTo>
                    <a:pt x="896" y="100"/>
                  </a:lnTo>
                  <a:lnTo>
                    <a:pt x="896" y="96"/>
                  </a:lnTo>
                  <a:lnTo>
                    <a:pt x="896" y="91"/>
                  </a:lnTo>
                  <a:lnTo>
                    <a:pt x="892" y="82"/>
                  </a:lnTo>
                  <a:lnTo>
                    <a:pt x="892" y="78"/>
                  </a:lnTo>
                  <a:lnTo>
                    <a:pt x="892" y="69"/>
                  </a:lnTo>
                  <a:lnTo>
                    <a:pt x="892" y="64"/>
                  </a:lnTo>
                  <a:lnTo>
                    <a:pt x="892" y="59"/>
                  </a:lnTo>
                  <a:lnTo>
                    <a:pt x="896" y="55"/>
                  </a:lnTo>
                  <a:lnTo>
                    <a:pt x="896" y="50"/>
                  </a:lnTo>
                  <a:lnTo>
                    <a:pt x="901" y="46"/>
                  </a:lnTo>
                  <a:lnTo>
                    <a:pt x="901" y="41"/>
                  </a:lnTo>
                  <a:lnTo>
                    <a:pt x="906" y="37"/>
                  </a:lnTo>
                  <a:lnTo>
                    <a:pt x="906" y="32"/>
                  </a:lnTo>
                  <a:lnTo>
                    <a:pt x="910" y="32"/>
                  </a:lnTo>
                  <a:lnTo>
                    <a:pt x="915" y="28"/>
                  </a:lnTo>
                  <a:lnTo>
                    <a:pt x="920" y="28"/>
                  </a:lnTo>
                  <a:lnTo>
                    <a:pt x="924" y="23"/>
                  </a:lnTo>
                  <a:lnTo>
                    <a:pt x="929" y="23"/>
                  </a:lnTo>
                  <a:lnTo>
                    <a:pt x="934" y="23"/>
                  </a:lnTo>
                  <a:lnTo>
                    <a:pt x="938" y="23"/>
                  </a:lnTo>
                  <a:lnTo>
                    <a:pt x="943" y="28"/>
                  </a:lnTo>
                  <a:lnTo>
                    <a:pt x="948" y="28"/>
                  </a:lnTo>
                  <a:lnTo>
                    <a:pt x="952" y="28"/>
                  </a:lnTo>
                  <a:lnTo>
                    <a:pt x="952" y="32"/>
                  </a:lnTo>
                  <a:lnTo>
                    <a:pt x="957" y="32"/>
                  </a:lnTo>
                  <a:lnTo>
                    <a:pt x="962" y="37"/>
                  </a:lnTo>
                  <a:lnTo>
                    <a:pt x="966" y="41"/>
                  </a:lnTo>
                  <a:lnTo>
                    <a:pt x="971" y="46"/>
                  </a:lnTo>
                  <a:lnTo>
                    <a:pt x="976" y="46"/>
                  </a:lnTo>
                  <a:lnTo>
                    <a:pt x="976" y="50"/>
                  </a:lnTo>
                  <a:close/>
                  <a:moveTo>
                    <a:pt x="1004" y="228"/>
                  </a:moveTo>
                  <a:lnTo>
                    <a:pt x="1008" y="228"/>
                  </a:lnTo>
                  <a:lnTo>
                    <a:pt x="1008" y="233"/>
                  </a:lnTo>
                  <a:lnTo>
                    <a:pt x="1008" y="237"/>
                  </a:lnTo>
                  <a:lnTo>
                    <a:pt x="1013" y="237"/>
                  </a:lnTo>
                  <a:lnTo>
                    <a:pt x="1013" y="242"/>
                  </a:lnTo>
                  <a:lnTo>
                    <a:pt x="1013" y="246"/>
                  </a:lnTo>
                  <a:lnTo>
                    <a:pt x="1013" y="251"/>
                  </a:lnTo>
                  <a:lnTo>
                    <a:pt x="1013" y="255"/>
                  </a:lnTo>
                  <a:lnTo>
                    <a:pt x="1008" y="260"/>
                  </a:lnTo>
                  <a:lnTo>
                    <a:pt x="1008" y="264"/>
                  </a:lnTo>
                  <a:lnTo>
                    <a:pt x="1004" y="264"/>
                  </a:lnTo>
                  <a:lnTo>
                    <a:pt x="1004" y="269"/>
                  </a:lnTo>
                  <a:lnTo>
                    <a:pt x="999" y="269"/>
                  </a:lnTo>
                  <a:lnTo>
                    <a:pt x="994" y="269"/>
                  </a:lnTo>
                  <a:lnTo>
                    <a:pt x="994" y="274"/>
                  </a:lnTo>
                  <a:lnTo>
                    <a:pt x="990" y="274"/>
                  </a:lnTo>
                  <a:lnTo>
                    <a:pt x="985" y="274"/>
                  </a:lnTo>
                  <a:lnTo>
                    <a:pt x="980" y="269"/>
                  </a:lnTo>
                  <a:lnTo>
                    <a:pt x="976" y="269"/>
                  </a:lnTo>
                  <a:lnTo>
                    <a:pt x="971" y="269"/>
                  </a:lnTo>
                  <a:lnTo>
                    <a:pt x="971" y="264"/>
                  </a:lnTo>
                  <a:lnTo>
                    <a:pt x="971" y="260"/>
                  </a:lnTo>
                  <a:lnTo>
                    <a:pt x="966" y="260"/>
                  </a:lnTo>
                  <a:lnTo>
                    <a:pt x="966" y="255"/>
                  </a:lnTo>
                  <a:lnTo>
                    <a:pt x="966" y="251"/>
                  </a:lnTo>
                  <a:lnTo>
                    <a:pt x="966" y="246"/>
                  </a:lnTo>
                  <a:lnTo>
                    <a:pt x="966" y="242"/>
                  </a:lnTo>
                  <a:lnTo>
                    <a:pt x="966" y="237"/>
                  </a:lnTo>
                  <a:lnTo>
                    <a:pt x="971" y="233"/>
                  </a:lnTo>
                  <a:lnTo>
                    <a:pt x="971" y="228"/>
                  </a:lnTo>
                  <a:lnTo>
                    <a:pt x="976" y="228"/>
                  </a:lnTo>
                  <a:lnTo>
                    <a:pt x="976" y="223"/>
                  </a:lnTo>
                  <a:lnTo>
                    <a:pt x="980" y="223"/>
                  </a:lnTo>
                  <a:lnTo>
                    <a:pt x="980" y="219"/>
                  </a:lnTo>
                  <a:lnTo>
                    <a:pt x="985" y="219"/>
                  </a:lnTo>
                  <a:lnTo>
                    <a:pt x="990" y="219"/>
                  </a:lnTo>
                  <a:lnTo>
                    <a:pt x="994" y="219"/>
                  </a:lnTo>
                  <a:lnTo>
                    <a:pt x="994" y="223"/>
                  </a:lnTo>
                  <a:lnTo>
                    <a:pt x="999" y="223"/>
                  </a:lnTo>
                  <a:lnTo>
                    <a:pt x="1004" y="223"/>
                  </a:lnTo>
                  <a:lnTo>
                    <a:pt x="1004" y="228"/>
                  </a:lnTo>
                  <a:close/>
                  <a:moveTo>
                    <a:pt x="1106" y="78"/>
                  </a:moveTo>
                  <a:lnTo>
                    <a:pt x="1111" y="73"/>
                  </a:lnTo>
                  <a:lnTo>
                    <a:pt x="1111" y="69"/>
                  </a:lnTo>
                  <a:lnTo>
                    <a:pt x="1111" y="64"/>
                  </a:lnTo>
                  <a:lnTo>
                    <a:pt x="1111" y="59"/>
                  </a:lnTo>
                  <a:lnTo>
                    <a:pt x="1116" y="55"/>
                  </a:lnTo>
                  <a:lnTo>
                    <a:pt x="1116" y="50"/>
                  </a:lnTo>
                  <a:lnTo>
                    <a:pt x="1116" y="46"/>
                  </a:lnTo>
                  <a:lnTo>
                    <a:pt x="1120" y="46"/>
                  </a:lnTo>
                  <a:lnTo>
                    <a:pt x="1120" y="41"/>
                  </a:lnTo>
                  <a:lnTo>
                    <a:pt x="1125" y="41"/>
                  </a:lnTo>
                  <a:lnTo>
                    <a:pt x="1125" y="37"/>
                  </a:lnTo>
                  <a:lnTo>
                    <a:pt x="1130" y="37"/>
                  </a:lnTo>
                  <a:lnTo>
                    <a:pt x="1130" y="32"/>
                  </a:lnTo>
                  <a:lnTo>
                    <a:pt x="1134" y="32"/>
                  </a:lnTo>
                  <a:lnTo>
                    <a:pt x="1139" y="32"/>
                  </a:lnTo>
                  <a:lnTo>
                    <a:pt x="1139" y="28"/>
                  </a:lnTo>
                  <a:lnTo>
                    <a:pt x="1144" y="28"/>
                  </a:lnTo>
                  <a:lnTo>
                    <a:pt x="1148" y="28"/>
                  </a:lnTo>
                  <a:lnTo>
                    <a:pt x="1153" y="28"/>
                  </a:lnTo>
                  <a:lnTo>
                    <a:pt x="1158" y="28"/>
                  </a:lnTo>
                  <a:lnTo>
                    <a:pt x="1176" y="23"/>
                  </a:lnTo>
                  <a:lnTo>
                    <a:pt x="1190" y="23"/>
                  </a:lnTo>
                  <a:lnTo>
                    <a:pt x="1204" y="23"/>
                  </a:lnTo>
                  <a:lnTo>
                    <a:pt x="1218" y="23"/>
                  </a:lnTo>
                  <a:lnTo>
                    <a:pt x="1214" y="82"/>
                  </a:lnTo>
                  <a:lnTo>
                    <a:pt x="1214" y="87"/>
                  </a:lnTo>
                  <a:lnTo>
                    <a:pt x="1214" y="91"/>
                  </a:lnTo>
                  <a:lnTo>
                    <a:pt x="1214" y="96"/>
                  </a:lnTo>
                  <a:lnTo>
                    <a:pt x="1214" y="100"/>
                  </a:lnTo>
                  <a:lnTo>
                    <a:pt x="1209" y="105"/>
                  </a:lnTo>
                  <a:lnTo>
                    <a:pt x="1209" y="110"/>
                  </a:lnTo>
                  <a:lnTo>
                    <a:pt x="1204" y="110"/>
                  </a:lnTo>
                  <a:lnTo>
                    <a:pt x="1200" y="114"/>
                  </a:lnTo>
                  <a:lnTo>
                    <a:pt x="1200" y="119"/>
                  </a:lnTo>
                  <a:lnTo>
                    <a:pt x="1195" y="119"/>
                  </a:lnTo>
                  <a:lnTo>
                    <a:pt x="1190" y="123"/>
                  </a:lnTo>
                  <a:lnTo>
                    <a:pt x="1186" y="123"/>
                  </a:lnTo>
                  <a:lnTo>
                    <a:pt x="1181" y="128"/>
                  </a:lnTo>
                  <a:lnTo>
                    <a:pt x="1172" y="128"/>
                  </a:lnTo>
                  <a:lnTo>
                    <a:pt x="1167" y="132"/>
                  </a:lnTo>
                  <a:lnTo>
                    <a:pt x="1158" y="132"/>
                  </a:lnTo>
                  <a:lnTo>
                    <a:pt x="1162" y="132"/>
                  </a:lnTo>
                  <a:lnTo>
                    <a:pt x="1167" y="137"/>
                  </a:lnTo>
                  <a:lnTo>
                    <a:pt x="1172" y="137"/>
                  </a:lnTo>
                  <a:lnTo>
                    <a:pt x="1176" y="141"/>
                  </a:lnTo>
                  <a:lnTo>
                    <a:pt x="1181" y="146"/>
                  </a:lnTo>
                  <a:lnTo>
                    <a:pt x="1186" y="146"/>
                  </a:lnTo>
                  <a:lnTo>
                    <a:pt x="1190" y="151"/>
                  </a:lnTo>
                  <a:lnTo>
                    <a:pt x="1190" y="155"/>
                  </a:lnTo>
                  <a:lnTo>
                    <a:pt x="1195" y="155"/>
                  </a:lnTo>
                  <a:lnTo>
                    <a:pt x="1195" y="160"/>
                  </a:lnTo>
                  <a:lnTo>
                    <a:pt x="1200" y="164"/>
                  </a:lnTo>
                  <a:lnTo>
                    <a:pt x="1200" y="169"/>
                  </a:lnTo>
                  <a:lnTo>
                    <a:pt x="1204" y="173"/>
                  </a:lnTo>
                  <a:lnTo>
                    <a:pt x="1204" y="178"/>
                  </a:lnTo>
                  <a:lnTo>
                    <a:pt x="1209" y="178"/>
                  </a:lnTo>
                  <a:lnTo>
                    <a:pt x="1209" y="182"/>
                  </a:lnTo>
                  <a:lnTo>
                    <a:pt x="1223" y="255"/>
                  </a:lnTo>
                  <a:lnTo>
                    <a:pt x="1209" y="246"/>
                  </a:lnTo>
                  <a:lnTo>
                    <a:pt x="1195" y="237"/>
                  </a:lnTo>
                  <a:lnTo>
                    <a:pt x="1186" y="233"/>
                  </a:lnTo>
                  <a:lnTo>
                    <a:pt x="1172" y="228"/>
                  </a:lnTo>
                  <a:lnTo>
                    <a:pt x="1158" y="223"/>
                  </a:lnTo>
                  <a:lnTo>
                    <a:pt x="1144" y="223"/>
                  </a:lnTo>
                  <a:lnTo>
                    <a:pt x="1130" y="219"/>
                  </a:lnTo>
                  <a:lnTo>
                    <a:pt x="1116" y="219"/>
                  </a:lnTo>
                  <a:lnTo>
                    <a:pt x="1106" y="223"/>
                  </a:lnTo>
                  <a:lnTo>
                    <a:pt x="1092" y="223"/>
                  </a:lnTo>
                  <a:lnTo>
                    <a:pt x="1083" y="228"/>
                  </a:lnTo>
                  <a:lnTo>
                    <a:pt x="1069" y="237"/>
                  </a:lnTo>
                  <a:lnTo>
                    <a:pt x="1060" y="242"/>
                  </a:lnTo>
                  <a:lnTo>
                    <a:pt x="1046" y="251"/>
                  </a:lnTo>
                  <a:lnTo>
                    <a:pt x="1036" y="260"/>
                  </a:lnTo>
                  <a:lnTo>
                    <a:pt x="1027" y="269"/>
                  </a:lnTo>
                  <a:lnTo>
                    <a:pt x="1027" y="260"/>
                  </a:lnTo>
                  <a:lnTo>
                    <a:pt x="1027" y="251"/>
                  </a:lnTo>
                  <a:lnTo>
                    <a:pt x="1027" y="246"/>
                  </a:lnTo>
                  <a:lnTo>
                    <a:pt x="1027" y="237"/>
                  </a:lnTo>
                  <a:lnTo>
                    <a:pt x="1027" y="233"/>
                  </a:lnTo>
                  <a:lnTo>
                    <a:pt x="1027" y="228"/>
                  </a:lnTo>
                  <a:lnTo>
                    <a:pt x="1027" y="223"/>
                  </a:lnTo>
                  <a:lnTo>
                    <a:pt x="1022" y="223"/>
                  </a:lnTo>
                  <a:lnTo>
                    <a:pt x="1022" y="219"/>
                  </a:lnTo>
                  <a:lnTo>
                    <a:pt x="1018" y="214"/>
                  </a:lnTo>
                  <a:lnTo>
                    <a:pt x="1013" y="214"/>
                  </a:lnTo>
                  <a:lnTo>
                    <a:pt x="1008" y="210"/>
                  </a:lnTo>
                  <a:lnTo>
                    <a:pt x="1004" y="210"/>
                  </a:lnTo>
                  <a:lnTo>
                    <a:pt x="999" y="210"/>
                  </a:lnTo>
                  <a:lnTo>
                    <a:pt x="994" y="210"/>
                  </a:lnTo>
                  <a:lnTo>
                    <a:pt x="985" y="214"/>
                  </a:lnTo>
                  <a:lnTo>
                    <a:pt x="976" y="214"/>
                  </a:lnTo>
                  <a:lnTo>
                    <a:pt x="966" y="219"/>
                  </a:lnTo>
                  <a:lnTo>
                    <a:pt x="976" y="205"/>
                  </a:lnTo>
                  <a:lnTo>
                    <a:pt x="985" y="192"/>
                  </a:lnTo>
                  <a:lnTo>
                    <a:pt x="994" y="182"/>
                  </a:lnTo>
                  <a:lnTo>
                    <a:pt x="1004" y="169"/>
                  </a:lnTo>
                  <a:lnTo>
                    <a:pt x="1008" y="155"/>
                  </a:lnTo>
                  <a:lnTo>
                    <a:pt x="1013" y="146"/>
                  </a:lnTo>
                  <a:lnTo>
                    <a:pt x="1018" y="132"/>
                  </a:lnTo>
                  <a:lnTo>
                    <a:pt x="1018" y="119"/>
                  </a:lnTo>
                  <a:lnTo>
                    <a:pt x="1018" y="114"/>
                  </a:lnTo>
                  <a:lnTo>
                    <a:pt x="1018" y="110"/>
                  </a:lnTo>
                  <a:lnTo>
                    <a:pt x="1018" y="100"/>
                  </a:lnTo>
                  <a:lnTo>
                    <a:pt x="1018" y="96"/>
                  </a:lnTo>
                  <a:lnTo>
                    <a:pt x="1018" y="87"/>
                  </a:lnTo>
                  <a:lnTo>
                    <a:pt x="1018" y="82"/>
                  </a:lnTo>
                  <a:lnTo>
                    <a:pt x="1013" y="78"/>
                  </a:lnTo>
                  <a:lnTo>
                    <a:pt x="1013" y="69"/>
                  </a:lnTo>
                  <a:lnTo>
                    <a:pt x="1008" y="64"/>
                  </a:lnTo>
                  <a:lnTo>
                    <a:pt x="1008" y="55"/>
                  </a:lnTo>
                  <a:lnTo>
                    <a:pt x="1004" y="50"/>
                  </a:lnTo>
                  <a:lnTo>
                    <a:pt x="999" y="46"/>
                  </a:lnTo>
                  <a:lnTo>
                    <a:pt x="994" y="37"/>
                  </a:lnTo>
                  <a:lnTo>
                    <a:pt x="990" y="32"/>
                  </a:lnTo>
                  <a:lnTo>
                    <a:pt x="985" y="23"/>
                  </a:lnTo>
                  <a:lnTo>
                    <a:pt x="980" y="18"/>
                  </a:lnTo>
                  <a:lnTo>
                    <a:pt x="1018" y="23"/>
                  </a:lnTo>
                  <a:lnTo>
                    <a:pt x="1055" y="32"/>
                  </a:lnTo>
                  <a:lnTo>
                    <a:pt x="1060" y="32"/>
                  </a:lnTo>
                  <a:lnTo>
                    <a:pt x="1064" y="32"/>
                  </a:lnTo>
                  <a:lnTo>
                    <a:pt x="1064" y="37"/>
                  </a:lnTo>
                  <a:lnTo>
                    <a:pt x="1069" y="37"/>
                  </a:lnTo>
                  <a:lnTo>
                    <a:pt x="1074" y="37"/>
                  </a:lnTo>
                  <a:lnTo>
                    <a:pt x="1078" y="41"/>
                  </a:lnTo>
                  <a:lnTo>
                    <a:pt x="1083" y="46"/>
                  </a:lnTo>
                  <a:lnTo>
                    <a:pt x="1088" y="50"/>
                  </a:lnTo>
                  <a:lnTo>
                    <a:pt x="1092" y="50"/>
                  </a:lnTo>
                  <a:lnTo>
                    <a:pt x="1097" y="55"/>
                  </a:lnTo>
                  <a:lnTo>
                    <a:pt x="1097" y="59"/>
                  </a:lnTo>
                  <a:lnTo>
                    <a:pt x="1102" y="64"/>
                  </a:lnTo>
                  <a:lnTo>
                    <a:pt x="1102" y="69"/>
                  </a:lnTo>
                  <a:lnTo>
                    <a:pt x="1106" y="73"/>
                  </a:lnTo>
                  <a:lnTo>
                    <a:pt x="1106" y="78"/>
                  </a:lnTo>
                  <a:close/>
                  <a:moveTo>
                    <a:pt x="836" y="460"/>
                  </a:moveTo>
                  <a:lnTo>
                    <a:pt x="831" y="465"/>
                  </a:lnTo>
                  <a:lnTo>
                    <a:pt x="826" y="474"/>
                  </a:lnTo>
                  <a:lnTo>
                    <a:pt x="822" y="478"/>
                  </a:lnTo>
                  <a:lnTo>
                    <a:pt x="817" y="483"/>
                  </a:lnTo>
                  <a:lnTo>
                    <a:pt x="812" y="488"/>
                  </a:lnTo>
                  <a:lnTo>
                    <a:pt x="808" y="492"/>
                  </a:lnTo>
                  <a:lnTo>
                    <a:pt x="803" y="492"/>
                  </a:lnTo>
                  <a:lnTo>
                    <a:pt x="798" y="497"/>
                  </a:lnTo>
                  <a:lnTo>
                    <a:pt x="794" y="497"/>
                  </a:lnTo>
                  <a:lnTo>
                    <a:pt x="789" y="497"/>
                  </a:lnTo>
                  <a:lnTo>
                    <a:pt x="789" y="501"/>
                  </a:lnTo>
                  <a:lnTo>
                    <a:pt x="784" y="501"/>
                  </a:lnTo>
                  <a:lnTo>
                    <a:pt x="780" y="501"/>
                  </a:lnTo>
                  <a:lnTo>
                    <a:pt x="775" y="501"/>
                  </a:lnTo>
                  <a:lnTo>
                    <a:pt x="770" y="501"/>
                  </a:lnTo>
                  <a:lnTo>
                    <a:pt x="770" y="497"/>
                  </a:lnTo>
                  <a:lnTo>
                    <a:pt x="766" y="497"/>
                  </a:lnTo>
                  <a:lnTo>
                    <a:pt x="761" y="497"/>
                  </a:lnTo>
                  <a:lnTo>
                    <a:pt x="761" y="492"/>
                  </a:lnTo>
                  <a:lnTo>
                    <a:pt x="756" y="492"/>
                  </a:lnTo>
                  <a:lnTo>
                    <a:pt x="752" y="492"/>
                  </a:lnTo>
                  <a:lnTo>
                    <a:pt x="752" y="488"/>
                  </a:lnTo>
                  <a:lnTo>
                    <a:pt x="747" y="483"/>
                  </a:lnTo>
                  <a:lnTo>
                    <a:pt x="742" y="483"/>
                  </a:lnTo>
                  <a:lnTo>
                    <a:pt x="742" y="478"/>
                  </a:lnTo>
                  <a:lnTo>
                    <a:pt x="738" y="478"/>
                  </a:lnTo>
                  <a:lnTo>
                    <a:pt x="738" y="474"/>
                  </a:lnTo>
                  <a:lnTo>
                    <a:pt x="733" y="474"/>
                  </a:lnTo>
                  <a:lnTo>
                    <a:pt x="733" y="469"/>
                  </a:lnTo>
                  <a:lnTo>
                    <a:pt x="733" y="465"/>
                  </a:lnTo>
                  <a:lnTo>
                    <a:pt x="733" y="460"/>
                  </a:lnTo>
                  <a:lnTo>
                    <a:pt x="728" y="456"/>
                  </a:lnTo>
                  <a:lnTo>
                    <a:pt x="733" y="451"/>
                  </a:lnTo>
                  <a:lnTo>
                    <a:pt x="733" y="447"/>
                  </a:lnTo>
                  <a:lnTo>
                    <a:pt x="733" y="442"/>
                  </a:lnTo>
                  <a:lnTo>
                    <a:pt x="733" y="437"/>
                  </a:lnTo>
                  <a:lnTo>
                    <a:pt x="738" y="433"/>
                  </a:lnTo>
                  <a:lnTo>
                    <a:pt x="742" y="424"/>
                  </a:lnTo>
                  <a:lnTo>
                    <a:pt x="747" y="419"/>
                  </a:lnTo>
                  <a:lnTo>
                    <a:pt x="752" y="415"/>
                  </a:lnTo>
                  <a:lnTo>
                    <a:pt x="761" y="410"/>
                  </a:lnTo>
                  <a:lnTo>
                    <a:pt x="766" y="401"/>
                  </a:lnTo>
                  <a:lnTo>
                    <a:pt x="770" y="396"/>
                  </a:lnTo>
                  <a:lnTo>
                    <a:pt x="780" y="396"/>
                  </a:lnTo>
                  <a:lnTo>
                    <a:pt x="784" y="392"/>
                  </a:lnTo>
                  <a:lnTo>
                    <a:pt x="798" y="387"/>
                  </a:lnTo>
                  <a:lnTo>
                    <a:pt x="812" y="383"/>
                  </a:lnTo>
                  <a:lnTo>
                    <a:pt x="826" y="374"/>
                  </a:lnTo>
                  <a:lnTo>
                    <a:pt x="845" y="365"/>
                  </a:lnTo>
                  <a:lnTo>
                    <a:pt x="887" y="342"/>
                  </a:lnTo>
                  <a:lnTo>
                    <a:pt x="938" y="301"/>
                  </a:lnTo>
                  <a:lnTo>
                    <a:pt x="910" y="328"/>
                  </a:lnTo>
                  <a:lnTo>
                    <a:pt x="892" y="355"/>
                  </a:lnTo>
                  <a:lnTo>
                    <a:pt x="878" y="378"/>
                  </a:lnTo>
                  <a:lnTo>
                    <a:pt x="868" y="396"/>
                  </a:lnTo>
                  <a:lnTo>
                    <a:pt x="836" y="460"/>
                  </a:lnTo>
                  <a:close/>
                  <a:moveTo>
                    <a:pt x="906" y="506"/>
                  </a:moveTo>
                  <a:lnTo>
                    <a:pt x="901" y="497"/>
                  </a:lnTo>
                  <a:lnTo>
                    <a:pt x="896" y="492"/>
                  </a:lnTo>
                  <a:lnTo>
                    <a:pt x="896" y="483"/>
                  </a:lnTo>
                  <a:lnTo>
                    <a:pt x="896" y="478"/>
                  </a:lnTo>
                  <a:lnTo>
                    <a:pt x="892" y="469"/>
                  </a:lnTo>
                  <a:lnTo>
                    <a:pt x="892" y="465"/>
                  </a:lnTo>
                  <a:lnTo>
                    <a:pt x="892" y="460"/>
                  </a:lnTo>
                  <a:lnTo>
                    <a:pt x="892" y="451"/>
                  </a:lnTo>
                  <a:lnTo>
                    <a:pt x="896" y="437"/>
                  </a:lnTo>
                  <a:lnTo>
                    <a:pt x="896" y="424"/>
                  </a:lnTo>
                  <a:lnTo>
                    <a:pt x="901" y="410"/>
                  </a:lnTo>
                  <a:lnTo>
                    <a:pt x="906" y="396"/>
                  </a:lnTo>
                  <a:lnTo>
                    <a:pt x="910" y="383"/>
                  </a:lnTo>
                  <a:lnTo>
                    <a:pt x="915" y="365"/>
                  </a:lnTo>
                  <a:lnTo>
                    <a:pt x="924" y="351"/>
                  </a:lnTo>
                  <a:lnTo>
                    <a:pt x="934" y="333"/>
                  </a:lnTo>
                  <a:lnTo>
                    <a:pt x="938" y="324"/>
                  </a:lnTo>
                  <a:lnTo>
                    <a:pt x="943" y="314"/>
                  </a:lnTo>
                  <a:lnTo>
                    <a:pt x="948" y="305"/>
                  </a:lnTo>
                  <a:lnTo>
                    <a:pt x="952" y="301"/>
                  </a:lnTo>
                  <a:lnTo>
                    <a:pt x="957" y="292"/>
                  </a:lnTo>
                  <a:lnTo>
                    <a:pt x="966" y="287"/>
                  </a:lnTo>
                  <a:lnTo>
                    <a:pt x="971" y="283"/>
                  </a:lnTo>
                  <a:lnTo>
                    <a:pt x="976" y="278"/>
                  </a:lnTo>
                  <a:lnTo>
                    <a:pt x="971" y="287"/>
                  </a:lnTo>
                  <a:lnTo>
                    <a:pt x="966" y="296"/>
                  </a:lnTo>
                  <a:lnTo>
                    <a:pt x="962" y="305"/>
                  </a:lnTo>
                  <a:lnTo>
                    <a:pt x="957" y="314"/>
                  </a:lnTo>
                  <a:lnTo>
                    <a:pt x="957" y="324"/>
                  </a:lnTo>
                  <a:lnTo>
                    <a:pt x="952" y="333"/>
                  </a:lnTo>
                  <a:lnTo>
                    <a:pt x="952" y="337"/>
                  </a:lnTo>
                  <a:lnTo>
                    <a:pt x="952" y="346"/>
                  </a:lnTo>
                  <a:lnTo>
                    <a:pt x="952" y="355"/>
                  </a:lnTo>
                  <a:lnTo>
                    <a:pt x="952" y="365"/>
                  </a:lnTo>
                  <a:lnTo>
                    <a:pt x="952" y="369"/>
                  </a:lnTo>
                  <a:lnTo>
                    <a:pt x="952" y="378"/>
                  </a:lnTo>
                  <a:lnTo>
                    <a:pt x="952" y="387"/>
                  </a:lnTo>
                  <a:lnTo>
                    <a:pt x="957" y="396"/>
                  </a:lnTo>
                  <a:lnTo>
                    <a:pt x="962" y="406"/>
                  </a:lnTo>
                  <a:lnTo>
                    <a:pt x="962" y="415"/>
                  </a:lnTo>
                  <a:lnTo>
                    <a:pt x="971" y="424"/>
                  </a:lnTo>
                  <a:lnTo>
                    <a:pt x="976" y="433"/>
                  </a:lnTo>
                  <a:lnTo>
                    <a:pt x="980" y="442"/>
                  </a:lnTo>
                  <a:lnTo>
                    <a:pt x="985" y="447"/>
                  </a:lnTo>
                  <a:lnTo>
                    <a:pt x="985" y="451"/>
                  </a:lnTo>
                  <a:lnTo>
                    <a:pt x="985" y="456"/>
                  </a:lnTo>
                  <a:lnTo>
                    <a:pt x="990" y="460"/>
                  </a:lnTo>
                  <a:lnTo>
                    <a:pt x="990" y="465"/>
                  </a:lnTo>
                  <a:lnTo>
                    <a:pt x="990" y="474"/>
                  </a:lnTo>
                  <a:lnTo>
                    <a:pt x="990" y="478"/>
                  </a:lnTo>
                  <a:lnTo>
                    <a:pt x="990" y="488"/>
                  </a:lnTo>
                  <a:lnTo>
                    <a:pt x="990" y="492"/>
                  </a:lnTo>
                  <a:lnTo>
                    <a:pt x="985" y="497"/>
                  </a:lnTo>
                  <a:lnTo>
                    <a:pt x="985" y="501"/>
                  </a:lnTo>
                  <a:lnTo>
                    <a:pt x="985" y="506"/>
                  </a:lnTo>
                  <a:lnTo>
                    <a:pt x="980" y="510"/>
                  </a:lnTo>
                  <a:lnTo>
                    <a:pt x="980" y="515"/>
                  </a:lnTo>
                  <a:lnTo>
                    <a:pt x="976" y="519"/>
                  </a:lnTo>
                  <a:lnTo>
                    <a:pt x="971" y="524"/>
                  </a:lnTo>
                  <a:lnTo>
                    <a:pt x="966" y="524"/>
                  </a:lnTo>
                  <a:lnTo>
                    <a:pt x="966" y="529"/>
                  </a:lnTo>
                  <a:lnTo>
                    <a:pt x="962" y="529"/>
                  </a:lnTo>
                  <a:lnTo>
                    <a:pt x="957" y="529"/>
                  </a:lnTo>
                  <a:lnTo>
                    <a:pt x="952" y="529"/>
                  </a:lnTo>
                  <a:lnTo>
                    <a:pt x="948" y="529"/>
                  </a:lnTo>
                  <a:lnTo>
                    <a:pt x="943" y="529"/>
                  </a:lnTo>
                  <a:lnTo>
                    <a:pt x="938" y="529"/>
                  </a:lnTo>
                  <a:lnTo>
                    <a:pt x="934" y="529"/>
                  </a:lnTo>
                  <a:lnTo>
                    <a:pt x="929" y="524"/>
                  </a:lnTo>
                  <a:lnTo>
                    <a:pt x="924" y="524"/>
                  </a:lnTo>
                  <a:lnTo>
                    <a:pt x="920" y="519"/>
                  </a:lnTo>
                  <a:lnTo>
                    <a:pt x="915" y="515"/>
                  </a:lnTo>
                  <a:lnTo>
                    <a:pt x="910" y="510"/>
                  </a:lnTo>
                  <a:lnTo>
                    <a:pt x="906" y="506"/>
                  </a:lnTo>
                  <a:close/>
                  <a:moveTo>
                    <a:pt x="1186" y="255"/>
                  </a:moveTo>
                  <a:lnTo>
                    <a:pt x="1190" y="260"/>
                  </a:lnTo>
                  <a:lnTo>
                    <a:pt x="1195" y="264"/>
                  </a:lnTo>
                  <a:lnTo>
                    <a:pt x="1200" y="269"/>
                  </a:lnTo>
                  <a:lnTo>
                    <a:pt x="1200" y="274"/>
                  </a:lnTo>
                  <a:lnTo>
                    <a:pt x="1204" y="274"/>
                  </a:lnTo>
                  <a:lnTo>
                    <a:pt x="1204" y="278"/>
                  </a:lnTo>
                  <a:lnTo>
                    <a:pt x="1209" y="278"/>
                  </a:lnTo>
                  <a:lnTo>
                    <a:pt x="1209" y="283"/>
                  </a:lnTo>
                  <a:lnTo>
                    <a:pt x="1209" y="287"/>
                  </a:lnTo>
                  <a:lnTo>
                    <a:pt x="1214" y="287"/>
                  </a:lnTo>
                  <a:lnTo>
                    <a:pt x="1214" y="292"/>
                  </a:lnTo>
                  <a:lnTo>
                    <a:pt x="1214" y="296"/>
                  </a:lnTo>
                  <a:lnTo>
                    <a:pt x="1214" y="301"/>
                  </a:lnTo>
                  <a:lnTo>
                    <a:pt x="1214" y="305"/>
                  </a:lnTo>
                  <a:lnTo>
                    <a:pt x="1214" y="310"/>
                  </a:lnTo>
                  <a:lnTo>
                    <a:pt x="1214" y="314"/>
                  </a:lnTo>
                  <a:lnTo>
                    <a:pt x="1214" y="319"/>
                  </a:lnTo>
                  <a:lnTo>
                    <a:pt x="1209" y="319"/>
                  </a:lnTo>
                  <a:lnTo>
                    <a:pt x="1209" y="324"/>
                  </a:lnTo>
                  <a:lnTo>
                    <a:pt x="1204" y="324"/>
                  </a:lnTo>
                  <a:lnTo>
                    <a:pt x="1204" y="328"/>
                  </a:lnTo>
                  <a:lnTo>
                    <a:pt x="1200" y="328"/>
                  </a:lnTo>
                  <a:lnTo>
                    <a:pt x="1200" y="333"/>
                  </a:lnTo>
                  <a:lnTo>
                    <a:pt x="1195" y="333"/>
                  </a:lnTo>
                  <a:lnTo>
                    <a:pt x="1190" y="333"/>
                  </a:lnTo>
                  <a:lnTo>
                    <a:pt x="1190" y="337"/>
                  </a:lnTo>
                  <a:lnTo>
                    <a:pt x="1186" y="337"/>
                  </a:lnTo>
                  <a:lnTo>
                    <a:pt x="1181" y="337"/>
                  </a:lnTo>
                  <a:lnTo>
                    <a:pt x="1172" y="337"/>
                  </a:lnTo>
                  <a:lnTo>
                    <a:pt x="1167" y="337"/>
                  </a:lnTo>
                  <a:lnTo>
                    <a:pt x="1158" y="337"/>
                  </a:lnTo>
                  <a:lnTo>
                    <a:pt x="1153" y="337"/>
                  </a:lnTo>
                  <a:lnTo>
                    <a:pt x="1148" y="337"/>
                  </a:lnTo>
                  <a:lnTo>
                    <a:pt x="1144" y="337"/>
                  </a:lnTo>
                  <a:lnTo>
                    <a:pt x="1139" y="337"/>
                  </a:lnTo>
                  <a:lnTo>
                    <a:pt x="1134" y="333"/>
                  </a:lnTo>
                  <a:lnTo>
                    <a:pt x="1097" y="319"/>
                  </a:lnTo>
                  <a:lnTo>
                    <a:pt x="1088" y="314"/>
                  </a:lnTo>
                  <a:lnTo>
                    <a:pt x="1078" y="310"/>
                  </a:lnTo>
                  <a:lnTo>
                    <a:pt x="1069" y="305"/>
                  </a:lnTo>
                  <a:lnTo>
                    <a:pt x="1060" y="305"/>
                  </a:lnTo>
                  <a:lnTo>
                    <a:pt x="1050" y="305"/>
                  </a:lnTo>
                  <a:lnTo>
                    <a:pt x="1041" y="301"/>
                  </a:lnTo>
                  <a:lnTo>
                    <a:pt x="1036" y="301"/>
                  </a:lnTo>
                  <a:lnTo>
                    <a:pt x="1027" y="301"/>
                  </a:lnTo>
                  <a:lnTo>
                    <a:pt x="1022" y="305"/>
                  </a:lnTo>
                  <a:lnTo>
                    <a:pt x="1013" y="305"/>
                  </a:lnTo>
                  <a:lnTo>
                    <a:pt x="1004" y="305"/>
                  </a:lnTo>
                  <a:lnTo>
                    <a:pt x="994" y="310"/>
                  </a:lnTo>
                  <a:lnTo>
                    <a:pt x="985" y="314"/>
                  </a:lnTo>
                  <a:lnTo>
                    <a:pt x="980" y="319"/>
                  </a:lnTo>
                  <a:lnTo>
                    <a:pt x="971" y="319"/>
                  </a:lnTo>
                  <a:lnTo>
                    <a:pt x="957" y="328"/>
                  </a:lnTo>
                  <a:lnTo>
                    <a:pt x="971" y="319"/>
                  </a:lnTo>
                  <a:lnTo>
                    <a:pt x="980" y="305"/>
                  </a:lnTo>
                  <a:lnTo>
                    <a:pt x="999" y="296"/>
                  </a:lnTo>
                  <a:lnTo>
                    <a:pt x="1013" y="287"/>
                  </a:lnTo>
                  <a:lnTo>
                    <a:pt x="1050" y="269"/>
                  </a:lnTo>
                  <a:lnTo>
                    <a:pt x="1078" y="255"/>
                  </a:lnTo>
                  <a:lnTo>
                    <a:pt x="1092" y="255"/>
                  </a:lnTo>
                  <a:lnTo>
                    <a:pt x="1106" y="251"/>
                  </a:lnTo>
                  <a:lnTo>
                    <a:pt x="1120" y="246"/>
                  </a:lnTo>
                  <a:lnTo>
                    <a:pt x="1134" y="246"/>
                  </a:lnTo>
                  <a:lnTo>
                    <a:pt x="1139" y="246"/>
                  </a:lnTo>
                  <a:lnTo>
                    <a:pt x="1148" y="246"/>
                  </a:lnTo>
                  <a:lnTo>
                    <a:pt x="1153" y="246"/>
                  </a:lnTo>
                  <a:lnTo>
                    <a:pt x="1162" y="251"/>
                  </a:lnTo>
                  <a:lnTo>
                    <a:pt x="1167" y="251"/>
                  </a:lnTo>
                  <a:lnTo>
                    <a:pt x="1172" y="251"/>
                  </a:lnTo>
                  <a:lnTo>
                    <a:pt x="1181" y="255"/>
                  </a:lnTo>
                  <a:lnTo>
                    <a:pt x="1186" y="255"/>
                  </a:lnTo>
                  <a:close/>
                  <a:moveTo>
                    <a:pt x="1181" y="756"/>
                  </a:moveTo>
                  <a:lnTo>
                    <a:pt x="1176" y="756"/>
                  </a:lnTo>
                  <a:lnTo>
                    <a:pt x="1172" y="756"/>
                  </a:lnTo>
                  <a:lnTo>
                    <a:pt x="1167" y="756"/>
                  </a:lnTo>
                  <a:lnTo>
                    <a:pt x="1162" y="752"/>
                  </a:lnTo>
                  <a:lnTo>
                    <a:pt x="1162" y="747"/>
                  </a:lnTo>
                  <a:lnTo>
                    <a:pt x="1158" y="747"/>
                  </a:lnTo>
                  <a:lnTo>
                    <a:pt x="1158" y="743"/>
                  </a:lnTo>
                  <a:lnTo>
                    <a:pt x="1158" y="738"/>
                  </a:lnTo>
                  <a:lnTo>
                    <a:pt x="1158" y="733"/>
                  </a:lnTo>
                  <a:lnTo>
                    <a:pt x="1158" y="729"/>
                  </a:lnTo>
                  <a:lnTo>
                    <a:pt x="1162" y="729"/>
                  </a:lnTo>
                  <a:lnTo>
                    <a:pt x="1162" y="724"/>
                  </a:lnTo>
                  <a:lnTo>
                    <a:pt x="1162" y="720"/>
                  </a:lnTo>
                  <a:lnTo>
                    <a:pt x="1167" y="715"/>
                  </a:lnTo>
                  <a:lnTo>
                    <a:pt x="1167" y="711"/>
                  </a:lnTo>
                  <a:lnTo>
                    <a:pt x="1172" y="706"/>
                  </a:lnTo>
                  <a:lnTo>
                    <a:pt x="1176" y="702"/>
                  </a:lnTo>
                  <a:lnTo>
                    <a:pt x="1176" y="697"/>
                  </a:lnTo>
                  <a:lnTo>
                    <a:pt x="1181" y="697"/>
                  </a:lnTo>
                  <a:lnTo>
                    <a:pt x="1186" y="692"/>
                  </a:lnTo>
                  <a:lnTo>
                    <a:pt x="1190" y="692"/>
                  </a:lnTo>
                  <a:lnTo>
                    <a:pt x="1190" y="688"/>
                  </a:lnTo>
                  <a:lnTo>
                    <a:pt x="1195" y="688"/>
                  </a:lnTo>
                  <a:lnTo>
                    <a:pt x="1200" y="688"/>
                  </a:lnTo>
                  <a:lnTo>
                    <a:pt x="1204" y="688"/>
                  </a:lnTo>
                  <a:lnTo>
                    <a:pt x="1204" y="692"/>
                  </a:lnTo>
                  <a:lnTo>
                    <a:pt x="1209" y="692"/>
                  </a:lnTo>
                  <a:lnTo>
                    <a:pt x="1214" y="697"/>
                  </a:lnTo>
                  <a:lnTo>
                    <a:pt x="1218" y="702"/>
                  </a:lnTo>
                  <a:lnTo>
                    <a:pt x="1223" y="711"/>
                  </a:lnTo>
                  <a:lnTo>
                    <a:pt x="1228" y="715"/>
                  </a:lnTo>
                  <a:lnTo>
                    <a:pt x="1233" y="724"/>
                  </a:lnTo>
                  <a:lnTo>
                    <a:pt x="1237" y="729"/>
                  </a:lnTo>
                  <a:lnTo>
                    <a:pt x="1237" y="738"/>
                  </a:lnTo>
                  <a:lnTo>
                    <a:pt x="1242" y="743"/>
                  </a:lnTo>
                  <a:lnTo>
                    <a:pt x="1242" y="752"/>
                  </a:lnTo>
                  <a:lnTo>
                    <a:pt x="1242" y="761"/>
                  </a:lnTo>
                  <a:lnTo>
                    <a:pt x="1242" y="770"/>
                  </a:lnTo>
                  <a:lnTo>
                    <a:pt x="1242" y="779"/>
                  </a:lnTo>
                  <a:lnTo>
                    <a:pt x="1242" y="788"/>
                  </a:lnTo>
                  <a:lnTo>
                    <a:pt x="1242" y="797"/>
                  </a:lnTo>
                  <a:lnTo>
                    <a:pt x="1242" y="811"/>
                  </a:lnTo>
                  <a:lnTo>
                    <a:pt x="1237" y="820"/>
                  </a:lnTo>
                  <a:lnTo>
                    <a:pt x="1233" y="829"/>
                  </a:lnTo>
                  <a:lnTo>
                    <a:pt x="1233" y="838"/>
                  </a:lnTo>
                  <a:lnTo>
                    <a:pt x="1228" y="847"/>
                  </a:lnTo>
                  <a:lnTo>
                    <a:pt x="1223" y="856"/>
                  </a:lnTo>
                  <a:lnTo>
                    <a:pt x="1218" y="866"/>
                  </a:lnTo>
                  <a:lnTo>
                    <a:pt x="1209" y="870"/>
                  </a:lnTo>
                  <a:lnTo>
                    <a:pt x="1204" y="879"/>
                  </a:lnTo>
                  <a:lnTo>
                    <a:pt x="1200" y="888"/>
                  </a:lnTo>
                  <a:lnTo>
                    <a:pt x="1190" y="893"/>
                  </a:lnTo>
                  <a:lnTo>
                    <a:pt x="1186" y="902"/>
                  </a:lnTo>
                  <a:lnTo>
                    <a:pt x="1176" y="911"/>
                  </a:lnTo>
                  <a:lnTo>
                    <a:pt x="1167" y="920"/>
                  </a:lnTo>
                  <a:lnTo>
                    <a:pt x="1158" y="925"/>
                  </a:lnTo>
                  <a:lnTo>
                    <a:pt x="1144" y="929"/>
                  </a:lnTo>
                  <a:lnTo>
                    <a:pt x="1134" y="934"/>
                  </a:lnTo>
                  <a:lnTo>
                    <a:pt x="1125" y="938"/>
                  </a:lnTo>
                  <a:lnTo>
                    <a:pt x="1111" y="943"/>
                  </a:lnTo>
                  <a:lnTo>
                    <a:pt x="1106" y="948"/>
                  </a:lnTo>
                  <a:lnTo>
                    <a:pt x="1102" y="948"/>
                  </a:lnTo>
                  <a:lnTo>
                    <a:pt x="1092" y="948"/>
                  </a:lnTo>
                  <a:lnTo>
                    <a:pt x="1088" y="948"/>
                  </a:lnTo>
                  <a:lnTo>
                    <a:pt x="1083" y="948"/>
                  </a:lnTo>
                  <a:lnTo>
                    <a:pt x="1078" y="948"/>
                  </a:lnTo>
                  <a:lnTo>
                    <a:pt x="1078" y="952"/>
                  </a:lnTo>
                  <a:lnTo>
                    <a:pt x="1078" y="957"/>
                  </a:lnTo>
                  <a:lnTo>
                    <a:pt x="1083" y="961"/>
                  </a:lnTo>
                  <a:lnTo>
                    <a:pt x="1088" y="966"/>
                  </a:lnTo>
                  <a:lnTo>
                    <a:pt x="1092" y="970"/>
                  </a:lnTo>
                  <a:lnTo>
                    <a:pt x="1102" y="975"/>
                  </a:lnTo>
                  <a:lnTo>
                    <a:pt x="1106" y="979"/>
                  </a:lnTo>
                  <a:lnTo>
                    <a:pt x="1111" y="979"/>
                  </a:lnTo>
                  <a:lnTo>
                    <a:pt x="1116" y="979"/>
                  </a:lnTo>
                  <a:lnTo>
                    <a:pt x="1120" y="979"/>
                  </a:lnTo>
                  <a:lnTo>
                    <a:pt x="1125" y="979"/>
                  </a:lnTo>
                  <a:lnTo>
                    <a:pt x="1130" y="979"/>
                  </a:lnTo>
                  <a:lnTo>
                    <a:pt x="1134" y="979"/>
                  </a:lnTo>
                  <a:lnTo>
                    <a:pt x="1139" y="979"/>
                  </a:lnTo>
                  <a:lnTo>
                    <a:pt x="1144" y="979"/>
                  </a:lnTo>
                  <a:lnTo>
                    <a:pt x="1144" y="975"/>
                  </a:lnTo>
                  <a:lnTo>
                    <a:pt x="1148" y="975"/>
                  </a:lnTo>
                  <a:lnTo>
                    <a:pt x="1153" y="975"/>
                  </a:lnTo>
                  <a:lnTo>
                    <a:pt x="1167" y="966"/>
                  </a:lnTo>
                  <a:lnTo>
                    <a:pt x="1181" y="961"/>
                  </a:lnTo>
                  <a:lnTo>
                    <a:pt x="1186" y="961"/>
                  </a:lnTo>
                  <a:lnTo>
                    <a:pt x="1190" y="961"/>
                  </a:lnTo>
                  <a:lnTo>
                    <a:pt x="1195" y="961"/>
                  </a:lnTo>
                  <a:lnTo>
                    <a:pt x="1200" y="961"/>
                  </a:lnTo>
                  <a:lnTo>
                    <a:pt x="1204" y="961"/>
                  </a:lnTo>
                  <a:lnTo>
                    <a:pt x="1209" y="966"/>
                  </a:lnTo>
                  <a:lnTo>
                    <a:pt x="1214" y="966"/>
                  </a:lnTo>
                  <a:lnTo>
                    <a:pt x="1218" y="970"/>
                  </a:lnTo>
                  <a:lnTo>
                    <a:pt x="1223" y="975"/>
                  </a:lnTo>
                  <a:lnTo>
                    <a:pt x="1228" y="979"/>
                  </a:lnTo>
                  <a:lnTo>
                    <a:pt x="1228" y="984"/>
                  </a:lnTo>
                  <a:lnTo>
                    <a:pt x="1228" y="989"/>
                  </a:lnTo>
                  <a:lnTo>
                    <a:pt x="1228" y="993"/>
                  </a:lnTo>
                  <a:lnTo>
                    <a:pt x="1233" y="993"/>
                  </a:lnTo>
                  <a:lnTo>
                    <a:pt x="1233" y="998"/>
                  </a:lnTo>
                  <a:lnTo>
                    <a:pt x="1233" y="1002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8" y="1011"/>
                  </a:lnTo>
                  <a:lnTo>
                    <a:pt x="1228" y="1016"/>
                  </a:lnTo>
                  <a:lnTo>
                    <a:pt x="1223" y="1020"/>
                  </a:lnTo>
                  <a:lnTo>
                    <a:pt x="1218" y="1025"/>
                  </a:lnTo>
                  <a:lnTo>
                    <a:pt x="1214" y="1030"/>
                  </a:lnTo>
                  <a:lnTo>
                    <a:pt x="1209" y="1030"/>
                  </a:lnTo>
                  <a:lnTo>
                    <a:pt x="1204" y="1034"/>
                  </a:lnTo>
                  <a:lnTo>
                    <a:pt x="1200" y="1034"/>
                  </a:lnTo>
                  <a:lnTo>
                    <a:pt x="1195" y="1039"/>
                  </a:lnTo>
                  <a:lnTo>
                    <a:pt x="1190" y="1039"/>
                  </a:lnTo>
                  <a:lnTo>
                    <a:pt x="1186" y="1039"/>
                  </a:lnTo>
                  <a:lnTo>
                    <a:pt x="1181" y="1043"/>
                  </a:lnTo>
                  <a:lnTo>
                    <a:pt x="1176" y="1043"/>
                  </a:lnTo>
                  <a:lnTo>
                    <a:pt x="1172" y="1043"/>
                  </a:lnTo>
                  <a:lnTo>
                    <a:pt x="1167" y="1043"/>
                  </a:lnTo>
                  <a:lnTo>
                    <a:pt x="1162" y="1043"/>
                  </a:lnTo>
                  <a:lnTo>
                    <a:pt x="1158" y="1043"/>
                  </a:lnTo>
                  <a:lnTo>
                    <a:pt x="1153" y="1043"/>
                  </a:lnTo>
                  <a:lnTo>
                    <a:pt x="1148" y="1039"/>
                  </a:lnTo>
                  <a:lnTo>
                    <a:pt x="1144" y="1039"/>
                  </a:lnTo>
                  <a:lnTo>
                    <a:pt x="1134" y="1034"/>
                  </a:lnTo>
                  <a:lnTo>
                    <a:pt x="1125" y="1030"/>
                  </a:lnTo>
                  <a:lnTo>
                    <a:pt x="1120" y="1025"/>
                  </a:lnTo>
                  <a:lnTo>
                    <a:pt x="1111" y="1020"/>
                  </a:lnTo>
                  <a:lnTo>
                    <a:pt x="1102" y="1011"/>
                  </a:lnTo>
                  <a:lnTo>
                    <a:pt x="1097" y="1007"/>
                  </a:lnTo>
                  <a:lnTo>
                    <a:pt x="1088" y="998"/>
                  </a:lnTo>
                  <a:lnTo>
                    <a:pt x="1083" y="998"/>
                  </a:lnTo>
                  <a:lnTo>
                    <a:pt x="1083" y="993"/>
                  </a:lnTo>
                  <a:lnTo>
                    <a:pt x="1078" y="989"/>
                  </a:lnTo>
                  <a:lnTo>
                    <a:pt x="1074" y="989"/>
                  </a:lnTo>
                  <a:lnTo>
                    <a:pt x="1078" y="993"/>
                  </a:lnTo>
                  <a:lnTo>
                    <a:pt x="1078" y="998"/>
                  </a:lnTo>
                  <a:lnTo>
                    <a:pt x="1083" y="1002"/>
                  </a:lnTo>
                  <a:lnTo>
                    <a:pt x="1083" y="1007"/>
                  </a:lnTo>
                  <a:lnTo>
                    <a:pt x="1088" y="1011"/>
                  </a:lnTo>
                  <a:lnTo>
                    <a:pt x="1092" y="1016"/>
                  </a:lnTo>
                  <a:lnTo>
                    <a:pt x="1102" y="1030"/>
                  </a:lnTo>
                  <a:lnTo>
                    <a:pt x="1111" y="1039"/>
                  </a:lnTo>
                  <a:lnTo>
                    <a:pt x="1116" y="1043"/>
                  </a:lnTo>
                  <a:lnTo>
                    <a:pt x="1120" y="1048"/>
                  </a:lnTo>
                  <a:lnTo>
                    <a:pt x="1125" y="1052"/>
                  </a:lnTo>
                  <a:lnTo>
                    <a:pt x="1130" y="1052"/>
                  </a:lnTo>
                  <a:lnTo>
                    <a:pt x="1134" y="1057"/>
                  </a:lnTo>
                  <a:lnTo>
                    <a:pt x="1139" y="1061"/>
                  </a:lnTo>
                  <a:lnTo>
                    <a:pt x="1139" y="1066"/>
                  </a:lnTo>
                  <a:lnTo>
                    <a:pt x="1144" y="1070"/>
                  </a:lnTo>
                  <a:lnTo>
                    <a:pt x="1144" y="1075"/>
                  </a:lnTo>
                  <a:lnTo>
                    <a:pt x="1148" y="1075"/>
                  </a:lnTo>
                  <a:lnTo>
                    <a:pt x="1148" y="1080"/>
                  </a:lnTo>
                  <a:lnTo>
                    <a:pt x="1148" y="1084"/>
                  </a:lnTo>
                  <a:lnTo>
                    <a:pt x="1148" y="1089"/>
                  </a:lnTo>
                  <a:lnTo>
                    <a:pt x="1153" y="1093"/>
                  </a:lnTo>
                  <a:lnTo>
                    <a:pt x="1153" y="1098"/>
                  </a:lnTo>
                  <a:lnTo>
                    <a:pt x="1148" y="1102"/>
                  </a:lnTo>
                  <a:lnTo>
                    <a:pt x="1148" y="1107"/>
                  </a:lnTo>
                  <a:lnTo>
                    <a:pt x="1148" y="1111"/>
                  </a:lnTo>
                  <a:lnTo>
                    <a:pt x="1148" y="1116"/>
                  </a:lnTo>
                  <a:lnTo>
                    <a:pt x="1144" y="1121"/>
                  </a:lnTo>
                  <a:lnTo>
                    <a:pt x="1139" y="1125"/>
                  </a:lnTo>
                  <a:lnTo>
                    <a:pt x="1134" y="1125"/>
                  </a:lnTo>
                  <a:lnTo>
                    <a:pt x="1134" y="1130"/>
                  </a:lnTo>
                  <a:lnTo>
                    <a:pt x="1130" y="1130"/>
                  </a:lnTo>
                  <a:lnTo>
                    <a:pt x="1125" y="1130"/>
                  </a:lnTo>
                  <a:lnTo>
                    <a:pt x="1120" y="1130"/>
                  </a:lnTo>
                  <a:lnTo>
                    <a:pt x="1116" y="1130"/>
                  </a:lnTo>
                  <a:lnTo>
                    <a:pt x="1116" y="1125"/>
                  </a:lnTo>
                  <a:lnTo>
                    <a:pt x="1111" y="1125"/>
                  </a:lnTo>
                  <a:lnTo>
                    <a:pt x="1106" y="1121"/>
                  </a:lnTo>
                  <a:lnTo>
                    <a:pt x="1106" y="1116"/>
                  </a:lnTo>
                  <a:lnTo>
                    <a:pt x="1102" y="1116"/>
                  </a:lnTo>
                  <a:lnTo>
                    <a:pt x="1102" y="1111"/>
                  </a:lnTo>
                  <a:lnTo>
                    <a:pt x="1102" y="1107"/>
                  </a:lnTo>
                  <a:lnTo>
                    <a:pt x="1097" y="1107"/>
                  </a:lnTo>
                  <a:lnTo>
                    <a:pt x="1097" y="1102"/>
                  </a:lnTo>
                  <a:lnTo>
                    <a:pt x="1092" y="1084"/>
                  </a:lnTo>
                  <a:lnTo>
                    <a:pt x="1092" y="1080"/>
                  </a:lnTo>
                  <a:lnTo>
                    <a:pt x="1088" y="1075"/>
                  </a:lnTo>
                  <a:lnTo>
                    <a:pt x="1088" y="1070"/>
                  </a:lnTo>
                  <a:lnTo>
                    <a:pt x="1083" y="1066"/>
                  </a:lnTo>
                  <a:lnTo>
                    <a:pt x="1083" y="1057"/>
                  </a:lnTo>
                  <a:lnTo>
                    <a:pt x="1083" y="1048"/>
                  </a:lnTo>
                  <a:lnTo>
                    <a:pt x="1078" y="1043"/>
                  </a:lnTo>
                  <a:lnTo>
                    <a:pt x="1078" y="1039"/>
                  </a:lnTo>
                  <a:lnTo>
                    <a:pt x="1078" y="1034"/>
                  </a:lnTo>
                  <a:lnTo>
                    <a:pt x="1074" y="1034"/>
                  </a:lnTo>
                  <a:lnTo>
                    <a:pt x="1074" y="1048"/>
                  </a:lnTo>
                  <a:lnTo>
                    <a:pt x="1074" y="1061"/>
                  </a:lnTo>
                  <a:lnTo>
                    <a:pt x="1074" y="1216"/>
                  </a:lnTo>
                  <a:lnTo>
                    <a:pt x="1055" y="1216"/>
                  </a:lnTo>
                  <a:lnTo>
                    <a:pt x="1055" y="1039"/>
                  </a:lnTo>
                  <a:lnTo>
                    <a:pt x="1055" y="1043"/>
                  </a:lnTo>
                  <a:lnTo>
                    <a:pt x="1050" y="1052"/>
                  </a:lnTo>
                  <a:lnTo>
                    <a:pt x="1050" y="1057"/>
                  </a:lnTo>
                  <a:lnTo>
                    <a:pt x="1046" y="1061"/>
                  </a:lnTo>
                  <a:lnTo>
                    <a:pt x="1041" y="1066"/>
                  </a:lnTo>
                  <a:lnTo>
                    <a:pt x="1036" y="1075"/>
                  </a:lnTo>
                  <a:lnTo>
                    <a:pt x="1032" y="1080"/>
                  </a:lnTo>
                  <a:lnTo>
                    <a:pt x="1027" y="1084"/>
                  </a:lnTo>
                  <a:lnTo>
                    <a:pt x="1027" y="1089"/>
                  </a:lnTo>
                  <a:lnTo>
                    <a:pt x="1022" y="1089"/>
                  </a:lnTo>
                  <a:lnTo>
                    <a:pt x="1018" y="1089"/>
                  </a:lnTo>
                  <a:lnTo>
                    <a:pt x="1018" y="1093"/>
                  </a:lnTo>
                  <a:lnTo>
                    <a:pt x="1013" y="1093"/>
                  </a:lnTo>
                  <a:lnTo>
                    <a:pt x="1008" y="1093"/>
                  </a:lnTo>
                  <a:lnTo>
                    <a:pt x="1004" y="1093"/>
                  </a:lnTo>
                  <a:lnTo>
                    <a:pt x="999" y="1093"/>
                  </a:lnTo>
                  <a:lnTo>
                    <a:pt x="994" y="1093"/>
                  </a:lnTo>
                  <a:lnTo>
                    <a:pt x="990" y="1089"/>
                  </a:lnTo>
                  <a:lnTo>
                    <a:pt x="985" y="1089"/>
                  </a:lnTo>
                  <a:lnTo>
                    <a:pt x="985" y="1084"/>
                  </a:lnTo>
                  <a:lnTo>
                    <a:pt x="980" y="1080"/>
                  </a:lnTo>
                  <a:lnTo>
                    <a:pt x="980" y="1075"/>
                  </a:lnTo>
                  <a:lnTo>
                    <a:pt x="980" y="1070"/>
                  </a:lnTo>
                  <a:lnTo>
                    <a:pt x="980" y="1066"/>
                  </a:lnTo>
                  <a:lnTo>
                    <a:pt x="980" y="1061"/>
                  </a:lnTo>
                  <a:lnTo>
                    <a:pt x="980" y="1057"/>
                  </a:lnTo>
                  <a:lnTo>
                    <a:pt x="985" y="1057"/>
                  </a:lnTo>
                  <a:lnTo>
                    <a:pt x="985" y="1052"/>
                  </a:lnTo>
                  <a:lnTo>
                    <a:pt x="990" y="1052"/>
                  </a:lnTo>
                  <a:lnTo>
                    <a:pt x="990" y="1048"/>
                  </a:lnTo>
                  <a:lnTo>
                    <a:pt x="1032" y="1030"/>
                  </a:lnTo>
                  <a:lnTo>
                    <a:pt x="1036" y="1025"/>
                  </a:lnTo>
                  <a:lnTo>
                    <a:pt x="1041" y="1025"/>
                  </a:lnTo>
                  <a:lnTo>
                    <a:pt x="1041" y="1020"/>
                  </a:lnTo>
                  <a:lnTo>
                    <a:pt x="1046" y="1020"/>
                  </a:lnTo>
                  <a:lnTo>
                    <a:pt x="1046" y="1016"/>
                  </a:lnTo>
                  <a:lnTo>
                    <a:pt x="1050" y="1016"/>
                  </a:lnTo>
                  <a:lnTo>
                    <a:pt x="1050" y="1011"/>
                  </a:lnTo>
                  <a:lnTo>
                    <a:pt x="1050" y="1007"/>
                  </a:lnTo>
                  <a:lnTo>
                    <a:pt x="1055" y="1007"/>
                  </a:lnTo>
                  <a:lnTo>
                    <a:pt x="1055" y="1002"/>
                  </a:lnTo>
                  <a:lnTo>
                    <a:pt x="1055" y="998"/>
                  </a:lnTo>
                  <a:lnTo>
                    <a:pt x="1055" y="966"/>
                  </a:lnTo>
                  <a:lnTo>
                    <a:pt x="1055" y="961"/>
                  </a:lnTo>
                  <a:lnTo>
                    <a:pt x="1055" y="957"/>
                  </a:lnTo>
                  <a:lnTo>
                    <a:pt x="1055" y="952"/>
                  </a:lnTo>
                  <a:lnTo>
                    <a:pt x="1055" y="948"/>
                  </a:lnTo>
                  <a:lnTo>
                    <a:pt x="1050" y="948"/>
                  </a:lnTo>
                  <a:lnTo>
                    <a:pt x="1050" y="943"/>
                  </a:lnTo>
                  <a:lnTo>
                    <a:pt x="1046" y="943"/>
                  </a:lnTo>
                  <a:lnTo>
                    <a:pt x="1046" y="938"/>
                  </a:lnTo>
                  <a:lnTo>
                    <a:pt x="1041" y="938"/>
                  </a:lnTo>
                  <a:lnTo>
                    <a:pt x="1036" y="934"/>
                  </a:lnTo>
                  <a:lnTo>
                    <a:pt x="1027" y="929"/>
                  </a:lnTo>
                  <a:lnTo>
                    <a:pt x="1013" y="920"/>
                  </a:lnTo>
                  <a:lnTo>
                    <a:pt x="1004" y="911"/>
                  </a:lnTo>
                  <a:lnTo>
                    <a:pt x="994" y="902"/>
                  </a:lnTo>
                  <a:lnTo>
                    <a:pt x="985" y="893"/>
                  </a:lnTo>
                  <a:lnTo>
                    <a:pt x="976" y="879"/>
                  </a:lnTo>
                  <a:lnTo>
                    <a:pt x="971" y="866"/>
                  </a:lnTo>
                  <a:lnTo>
                    <a:pt x="962" y="852"/>
                  </a:lnTo>
                  <a:lnTo>
                    <a:pt x="962" y="847"/>
                  </a:lnTo>
                  <a:lnTo>
                    <a:pt x="957" y="838"/>
                  </a:lnTo>
                  <a:lnTo>
                    <a:pt x="952" y="829"/>
                  </a:lnTo>
                  <a:lnTo>
                    <a:pt x="952" y="820"/>
                  </a:lnTo>
                  <a:lnTo>
                    <a:pt x="952" y="811"/>
                  </a:lnTo>
                  <a:lnTo>
                    <a:pt x="948" y="802"/>
                  </a:lnTo>
                  <a:lnTo>
                    <a:pt x="948" y="793"/>
                  </a:lnTo>
                  <a:lnTo>
                    <a:pt x="948" y="784"/>
                  </a:lnTo>
                  <a:lnTo>
                    <a:pt x="948" y="761"/>
                  </a:lnTo>
                  <a:lnTo>
                    <a:pt x="948" y="743"/>
                  </a:lnTo>
                  <a:lnTo>
                    <a:pt x="952" y="724"/>
                  </a:lnTo>
                  <a:lnTo>
                    <a:pt x="957" y="706"/>
                  </a:lnTo>
                  <a:lnTo>
                    <a:pt x="957" y="683"/>
                  </a:lnTo>
                  <a:lnTo>
                    <a:pt x="966" y="656"/>
                  </a:lnTo>
                  <a:lnTo>
                    <a:pt x="971" y="642"/>
                  </a:lnTo>
                  <a:lnTo>
                    <a:pt x="971" y="633"/>
                  </a:lnTo>
                  <a:lnTo>
                    <a:pt x="980" y="620"/>
                  </a:lnTo>
                  <a:lnTo>
                    <a:pt x="985" y="606"/>
                  </a:lnTo>
                  <a:lnTo>
                    <a:pt x="990" y="592"/>
                  </a:lnTo>
                  <a:lnTo>
                    <a:pt x="999" y="583"/>
                  </a:lnTo>
                  <a:lnTo>
                    <a:pt x="1022" y="551"/>
                  </a:lnTo>
                  <a:lnTo>
                    <a:pt x="1027" y="551"/>
                  </a:lnTo>
                  <a:lnTo>
                    <a:pt x="1027" y="547"/>
                  </a:lnTo>
                  <a:lnTo>
                    <a:pt x="1032" y="542"/>
                  </a:lnTo>
                  <a:lnTo>
                    <a:pt x="1036" y="542"/>
                  </a:lnTo>
                  <a:lnTo>
                    <a:pt x="1036" y="538"/>
                  </a:lnTo>
                  <a:lnTo>
                    <a:pt x="1041" y="538"/>
                  </a:lnTo>
                  <a:lnTo>
                    <a:pt x="1041" y="542"/>
                  </a:lnTo>
                  <a:lnTo>
                    <a:pt x="1036" y="547"/>
                  </a:lnTo>
                  <a:lnTo>
                    <a:pt x="1036" y="551"/>
                  </a:lnTo>
                  <a:lnTo>
                    <a:pt x="1032" y="556"/>
                  </a:lnTo>
                  <a:lnTo>
                    <a:pt x="1027" y="560"/>
                  </a:lnTo>
                  <a:lnTo>
                    <a:pt x="1022" y="565"/>
                  </a:lnTo>
                  <a:lnTo>
                    <a:pt x="1018" y="574"/>
                  </a:lnTo>
                  <a:lnTo>
                    <a:pt x="1013" y="579"/>
                  </a:lnTo>
                  <a:lnTo>
                    <a:pt x="1013" y="583"/>
                  </a:lnTo>
                  <a:lnTo>
                    <a:pt x="1008" y="592"/>
                  </a:lnTo>
                  <a:lnTo>
                    <a:pt x="1008" y="597"/>
                  </a:lnTo>
                  <a:lnTo>
                    <a:pt x="1004" y="601"/>
                  </a:lnTo>
                  <a:lnTo>
                    <a:pt x="999" y="629"/>
                  </a:lnTo>
                  <a:lnTo>
                    <a:pt x="994" y="656"/>
                  </a:lnTo>
                  <a:lnTo>
                    <a:pt x="994" y="688"/>
                  </a:lnTo>
                  <a:lnTo>
                    <a:pt x="994" y="724"/>
                  </a:lnTo>
                  <a:lnTo>
                    <a:pt x="994" y="729"/>
                  </a:lnTo>
                  <a:lnTo>
                    <a:pt x="994" y="733"/>
                  </a:lnTo>
                  <a:lnTo>
                    <a:pt x="990" y="733"/>
                  </a:lnTo>
                  <a:lnTo>
                    <a:pt x="990" y="729"/>
                  </a:lnTo>
                  <a:lnTo>
                    <a:pt x="985" y="729"/>
                  </a:lnTo>
                  <a:lnTo>
                    <a:pt x="971" y="720"/>
                  </a:lnTo>
                  <a:lnTo>
                    <a:pt x="966" y="729"/>
                  </a:lnTo>
                  <a:lnTo>
                    <a:pt x="966" y="743"/>
                  </a:lnTo>
                  <a:lnTo>
                    <a:pt x="966" y="756"/>
                  </a:lnTo>
                  <a:lnTo>
                    <a:pt x="966" y="765"/>
                  </a:lnTo>
                  <a:lnTo>
                    <a:pt x="971" y="779"/>
                  </a:lnTo>
                  <a:lnTo>
                    <a:pt x="971" y="793"/>
                  </a:lnTo>
                  <a:lnTo>
                    <a:pt x="976" y="802"/>
                  </a:lnTo>
                  <a:lnTo>
                    <a:pt x="980" y="815"/>
                  </a:lnTo>
                  <a:lnTo>
                    <a:pt x="990" y="825"/>
                  </a:lnTo>
                  <a:lnTo>
                    <a:pt x="994" y="834"/>
                  </a:lnTo>
                  <a:lnTo>
                    <a:pt x="1004" y="847"/>
                  </a:lnTo>
                  <a:lnTo>
                    <a:pt x="1008" y="856"/>
                  </a:lnTo>
                  <a:lnTo>
                    <a:pt x="1022" y="861"/>
                  </a:lnTo>
                  <a:lnTo>
                    <a:pt x="1032" y="870"/>
                  </a:lnTo>
                  <a:lnTo>
                    <a:pt x="1041" y="875"/>
                  </a:lnTo>
                  <a:lnTo>
                    <a:pt x="1050" y="884"/>
                  </a:lnTo>
                  <a:lnTo>
                    <a:pt x="1055" y="884"/>
                  </a:lnTo>
                  <a:lnTo>
                    <a:pt x="1055" y="879"/>
                  </a:lnTo>
                  <a:lnTo>
                    <a:pt x="1060" y="879"/>
                  </a:lnTo>
                  <a:lnTo>
                    <a:pt x="1055" y="879"/>
                  </a:lnTo>
                  <a:lnTo>
                    <a:pt x="1055" y="875"/>
                  </a:lnTo>
                  <a:lnTo>
                    <a:pt x="1050" y="856"/>
                  </a:lnTo>
                  <a:lnTo>
                    <a:pt x="1046" y="843"/>
                  </a:lnTo>
                  <a:lnTo>
                    <a:pt x="1046" y="825"/>
                  </a:lnTo>
                  <a:lnTo>
                    <a:pt x="1046" y="806"/>
                  </a:lnTo>
                  <a:lnTo>
                    <a:pt x="1046" y="788"/>
                  </a:lnTo>
                  <a:lnTo>
                    <a:pt x="1046" y="774"/>
                  </a:lnTo>
                  <a:lnTo>
                    <a:pt x="1050" y="756"/>
                  </a:lnTo>
                  <a:lnTo>
                    <a:pt x="1055" y="738"/>
                  </a:lnTo>
                  <a:lnTo>
                    <a:pt x="1060" y="729"/>
                  </a:lnTo>
                  <a:lnTo>
                    <a:pt x="1064" y="715"/>
                  </a:lnTo>
                  <a:lnTo>
                    <a:pt x="1074" y="706"/>
                  </a:lnTo>
                  <a:lnTo>
                    <a:pt x="1083" y="692"/>
                  </a:lnTo>
                  <a:lnTo>
                    <a:pt x="1116" y="652"/>
                  </a:lnTo>
                  <a:lnTo>
                    <a:pt x="1130" y="642"/>
                  </a:lnTo>
                  <a:lnTo>
                    <a:pt x="1144" y="629"/>
                  </a:lnTo>
                  <a:lnTo>
                    <a:pt x="1148" y="624"/>
                  </a:lnTo>
                  <a:lnTo>
                    <a:pt x="1158" y="615"/>
                  </a:lnTo>
                  <a:lnTo>
                    <a:pt x="1162" y="611"/>
                  </a:lnTo>
                  <a:lnTo>
                    <a:pt x="1167" y="601"/>
                  </a:lnTo>
                  <a:lnTo>
                    <a:pt x="1167" y="597"/>
                  </a:lnTo>
                  <a:lnTo>
                    <a:pt x="1172" y="597"/>
                  </a:lnTo>
                  <a:lnTo>
                    <a:pt x="1167" y="597"/>
                  </a:lnTo>
                  <a:lnTo>
                    <a:pt x="1162" y="597"/>
                  </a:lnTo>
                  <a:lnTo>
                    <a:pt x="1162" y="601"/>
                  </a:lnTo>
                  <a:lnTo>
                    <a:pt x="1158" y="601"/>
                  </a:lnTo>
                  <a:lnTo>
                    <a:pt x="1144" y="611"/>
                  </a:lnTo>
                  <a:lnTo>
                    <a:pt x="1139" y="615"/>
                  </a:lnTo>
                  <a:lnTo>
                    <a:pt x="1120" y="620"/>
                  </a:lnTo>
                  <a:lnTo>
                    <a:pt x="1097" y="624"/>
                  </a:lnTo>
                  <a:lnTo>
                    <a:pt x="1097" y="629"/>
                  </a:lnTo>
                  <a:lnTo>
                    <a:pt x="1092" y="629"/>
                  </a:lnTo>
                  <a:lnTo>
                    <a:pt x="1088" y="633"/>
                  </a:lnTo>
                  <a:lnTo>
                    <a:pt x="1083" y="633"/>
                  </a:lnTo>
                  <a:lnTo>
                    <a:pt x="1083" y="638"/>
                  </a:lnTo>
                  <a:lnTo>
                    <a:pt x="1078" y="638"/>
                  </a:lnTo>
                  <a:lnTo>
                    <a:pt x="1078" y="642"/>
                  </a:lnTo>
                  <a:lnTo>
                    <a:pt x="1074" y="642"/>
                  </a:lnTo>
                  <a:lnTo>
                    <a:pt x="1074" y="647"/>
                  </a:lnTo>
                  <a:lnTo>
                    <a:pt x="1069" y="652"/>
                  </a:lnTo>
                  <a:lnTo>
                    <a:pt x="1069" y="656"/>
                  </a:lnTo>
                  <a:lnTo>
                    <a:pt x="1069" y="661"/>
                  </a:lnTo>
                  <a:lnTo>
                    <a:pt x="1069" y="665"/>
                  </a:lnTo>
                  <a:lnTo>
                    <a:pt x="1064" y="665"/>
                  </a:lnTo>
                  <a:lnTo>
                    <a:pt x="1064" y="670"/>
                  </a:lnTo>
                  <a:lnTo>
                    <a:pt x="1064" y="674"/>
                  </a:lnTo>
                  <a:lnTo>
                    <a:pt x="1060" y="674"/>
                  </a:lnTo>
                  <a:lnTo>
                    <a:pt x="1055" y="674"/>
                  </a:lnTo>
                  <a:lnTo>
                    <a:pt x="1050" y="674"/>
                  </a:lnTo>
                  <a:lnTo>
                    <a:pt x="1050" y="670"/>
                  </a:lnTo>
                  <a:lnTo>
                    <a:pt x="1050" y="665"/>
                  </a:lnTo>
                  <a:lnTo>
                    <a:pt x="1046" y="661"/>
                  </a:lnTo>
                  <a:lnTo>
                    <a:pt x="1046" y="656"/>
                  </a:lnTo>
                  <a:lnTo>
                    <a:pt x="1046" y="652"/>
                  </a:lnTo>
                  <a:lnTo>
                    <a:pt x="1046" y="642"/>
                  </a:lnTo>
                  <a:lnTo>
                    <a:pt x="1046" y="638"/>
                  </a:lnTo>
                  <a:lnTo>
                    <a:pt x="1046" y="633"/>
                  </a:lnTo>
                  <a:lnTo>
                    <a:pt x="1046" y="624"/>
                  </a:lnTo>
                  <a:lnTo>
                    <a:pt x="1046" y="620"/>
                  </a:lnTo>
                  <a:lnTo>
                    <a:pt x="1050" y="611"/>
                  </a:lnTo>
                  <a:lnTo>
                    <a:pt x="1050" y="606"/>
                  </a:lnTo>
                  <a:lnTo>
                    <a:pt x="1055" y="597"/>
                  </a:lnTo>
                  <a:lnTo>
                    <a:pt x="1055" y="592"/>
                  </a:lnTo>
                  <a:lnTo>
                    <a:pt x="1060" y="588"/>
                  </a:lnTo>
                  <a:lnTo>
                    <a:pt x="1064" y="583"/>
                  </a:lnTo>
                  <a:lnTo>
                    <a:pt x="1069" y="579"/>
                  </a:lnTo>
                  <a:lnTo>
                    <a:pt x="1069" y="574"/>
                  </a:lnTo>
                  <a:lnTo>
                    <a:pt x="1074" y="570"/>
                  </a:lnTo>
                  <a:lnTo>
                    <a:pt x="1078" y="565"/>
                  </a:lnTo>
                  <a:lnTo>
                    <a:pt x="1083" y="565"/>
                  </a:lnTo>
                  <a:lnTo>
                    <a:pt x="1088" y="560"/>
                  </a:lnTo>
                  <a:lnTo>
                    <a:pt x="1092" y="556"/>
                  </a:lnTo>
                  <a:lnTo>
                    <a:pt x="1125" y="547"/>
                  </a:lnTo>
                  <a:lnTo>
                    <a:pt x="1134" y="538"/>
                  </a:lnTo>
                  <a:lnTo>
                    <a:pt x="1148" y="529"/>
                  </a:lnTo>
                  <a:lnTo>
                    <a:pt x="1158" y="519"/>
                  </a:lnTo>
                  <a:lnTo>
                    <a:pt x="1162" y="510"/>
                  </a:lnTo>
                  <a:lnTo>
                    <a:pt x="1167" y="501"/>
                  </a:lnTo>
                  <a:lnTo>
                    <a:pt x="1172" y="497"/>
                  </a:lnTo>
                  <a:lnTo>
                    <a:pt x="1176" y="492"/>
                  </a:lnTo>
                  <a:lnTo>
                    <a:pt x="1176" y="488"/>
                  </a:lnTo>
                  <a:lnTo>
                    <a:pt x="1181" y="478"/>
                  </a:lnTo>
                  <a:lnTo>
                    <a:pt x="1181" y="474"/>
                  </a:lnTo>
                  <a:lnTo>
                    <a:pt x="1181" y="465"/>
                  </a:lnTo>
                  <a:lnTo>
                    <a:pt x="1186" y="460"/>
                  </a:lnTo>
                  <a:lnTo>
                    <a:pt x="1181" y="456"/>
                  </a:lnTo>
                  <a:lnTo>
                    <a:pt x="1181" y="451"/>
                  </a:lnTo>
                  <a:lnTo>
                    <a:pt x="1181" y="447"/>
                  </a:lnTo>
                  <a:lnTo>
                    <a:pt x="1176" y="442"/>
                  </a:lnTo>
                  <a:lnTo>
                    <a:pt x="1176" y="437"/>
                  </a:lnTo>
                  <a:lnTo>
                    <a:pt x="1176" y="433"/>
                  </a:lnTo>
                  <a:lnTo>
                    <a:pt x="1172" y="428"/>
                  </a:lnTo>
                  <a:lnTo>
                    <a:pt x="1167" y="424"/>
                  </a:lnTo>
                  <a:lnTo>
                    <a:pt x="1162" y="419"/>
                  </a:lnTo>
                  <a:lnTo>
                    <a:pt x="1162" y="415"/>
                  </a:lnTo>
                  <a:lnTo>
                    <a:pt x="1158" y="410"/>
                  </a:lnTo>
                  <a:lnTo>
                    <a:pt x="1153" y="410"/>
                  </a:lnTo>
                  <a:lnTo>
                    <a:pt x="1148" y="406"/>
                  </a:lnTo>
                  <a:lnTo>
                    <a:pt x="1144" y="406"/>
                  </a:lnTo>
                  <a:lnTo>
                    <a:pt x="1144" y="401"/>
                  </a:lnTo>
                  <a:lnTo>
                    <a:pt x="1139" y="401"/>
                  </a:lnTo>
                  <a:lnTo>
                    <a:pt x="1134" y="396"/>
                  </a:lnTo>
                  <a:lnTo>
                    <a:pt x="1130" y="396"/>
                  </a:lnTo>
                  <a:lnTo>
                    <a:pt x="1125" y="396"/>
                  </a:lnTo>
                  <a:lnTo>
                    <a:pt x="1120" y="392"/>
                  </a:lnTo>
                  <a:lnTo>
                    <a:pt x="1116" y="392"/>
                  </a:lnTo>
                  <a:lnTo>
                    <a:pt x="1111" y="392"/>
                  </a:lnTo>
                  <a:lnTo>
                    <a:pt x="1106" y="392"/>
                  </a:lnTo>
                  <a:lnTo>
                    <a:pt x="1102" y="392"/>
                  </a:lnTo>
                  <a:lnTo>
                    <a:pt x="1097" y="392"/>
                  </a:lnTo>
                  <a:lnTo>
                    <a:pt x="1088" y="392"/>
                  </a:lnTo>
                  <a:lnTo>
                    <a:pt x="1083" y="392"/>
                  </a:lnTo>
                  <a:lnTo>
                    <a:pt x="1078" y="392"/>
                  </a:lnTo>
                  <a:lnTo>
                    <a:pt x="1074" y="392"/>
                  </a:lnTo>
                  <a:lnTo>
                    <a:pt x="1069" y="396"/>
                  </a:lnTo>
                  <a:lnTo>
                    <a:pt x="1064" y="396"/>
                  </a:lnTo>
                  <a:lnTo>
                    <a:pt x="1060" y="396"/>
                  </a:lnTo>
                  <a:lnTo>
                    <a:pt x="1060" y="401"/>
                  </a:lnTo>
                  <a:lnTo>
                    <a:pt x="1055" y="401"/>
                  </a:lnTo>
                  <a:lnTo>
                    <a:pt x="1050" y="406"/>
                  </a:lnTo>
                  <a:lnTo>
                    <a:pt x="1050" y="410"/>
                  </a:lnTo>
                  <a:lnTo>
                    <a:pt x="1050" y="415"/>
                  </a:lnTo>
                  <a:lnTo>
                    <a:pt x="1046" y="419"/>
                  </a:lnTo>
                  <a:lnTo>
                    <a:pt x="1046" y="424"/>
                  </a:lnTo>
                  <a:lnTo>
                    <a:pt x="1046" y="428"/>
                  </a:lnTo>
                  <a:lnTo>
                    <a:pt x="1046" y="433"/>
                  </a:lnTo>
                  <a:lnTo>
                    <a:pt x="1046" y="437"/>
                  </a:lnTo>
                  <a:lnTo>
                    <a:pt x="1046" y="442"/>
                  </a:lnTo>
                  <a:lnTo>
                    <a:pt x="1046" y="447"/>
                  </a:lnTo>
                  <a:lnTo>
                    <a:pt x="1050" y="451"/>
                  </a:lnTo>
                  <a:lnTo>
                    <a:pt x="1050" y="456"/>
                  </a:lnTo>
                  <a:lnTo>
                    <a:pt x="1055" y="460"/>
                  </a:lnTo>
                  <a:lnTo>
                    <a:pt x="1060" y="460"/>
                  </a:lnTo>
                  <a:lnTo>
                    <a:pt x="1060" y="465"/>
                  </a:lnTo>
                  <a:lnTo>
                    <a:pt x="1064" y="465"/>
                  </a:lnTo>
                  <a:lnTo>
                    <a:pt x="1069" y="465"/>
                  </a:lnTo>
                  <a:lnTo>
                    <a:pt x="1069" y="469"/>
                  </a:lnTo>
                  <a:lnTo>
                    <a:pt x="1074" y="469"/>
                  </a:lnTo>
                  <a:lnTo>
                    <a:pt x="1078" y="469"/>
                  </a:lnTo>
                  <a:lnTo>
                    <a:pt x="1083" y="469"/>
                  </a:lnTo>
                  <a:lnTo>
                    <a:pt x="1088" y="469"/>
                  </a:lnTo>
                  <a:lnTo>
                    <a:pt x="1092" y="469"/>
                  </a:lnTo>
                  <a:lnTo>
                    <a:pt x="1097" y="469"/>
                  </a:lnTo>
                  <a:lnTo>
                    <a:pt x="1097" y="465"/>
                  </a:lnTo>
                  <a:lnTo>
                    <a:pt x="1102" y="465"/>
                  </a:lnTo>
                  <a:lnTo>
                    <a:pt x="1106" y="465"/>
                  </a:lnTo>
                  <a:lnTo>
                    <a:pt x="1106" y="460"/>
                  </a:lnTo>
                  <a:lnTo>
                    <a:pt x="1111" y="460"/>
                  </a:lnTo>
                  <a:lnTo>
                    <a:pt x="1111" y="456"/>
                  </a:lnTo>
                  <a:lnTo>
                    <a:pt x="1116" y="451"/>
                  </a:lnTo>
                  <a:lnTo>
                    <a:pt x="1116" y="447"/>
                  </a:lnTo>
                  <a:lnTo>
                    <a:pt x="1116" y="442"/>
                  </a:lnTo>
                  <a:lnTo>
                    <a:pt x="1116" y="437"/>
                  </a:lnTo>
                  <a:lnTo>
                    <a:pt x="1120" y="437"/>
                  </a:lnTo>
                  <a:lnTo>
                    <a:pt x="1120" y="442"/>
                  </a:lnTo>
                  <a:lnTo>
                    <a:pt x="1125" y="442"/>
                  </a:lnTo>
                  <a:lnTo>
                    <a:pt x="1125" y="447"/>
                  </a:lnTo>
                  <a:lnTo>
                    <a:pt x="1130" y="451"/>
                  </a:lnTo>
                  <a:lnTo>
                    <a:pt x="1130" y="456"/>
                  </a:lnTo>
                  <a:lnTo>
                    <a:pt x="1130" y="460"/>
                  </a:lnTo>
                  <a:lnTo>
                    <a:pt x="1134" y="460"/>
                  </a:lnTo>
                  <a:lnTo>
                    <a:pt x="1134" y="465"/>
                  </a:lnTo>
                  <a:lnTo>
                    <a:pt x="1134" y="469"/>
                  </a:lnTo>
                  <a:lnTo>
                    <a:pt x="1134" y="474"/>
                  </a:lnTo>
                  <a:lnTo>
                    <a:pt x="1134" y="478"/>
                  </a:lnTo>
                  <a:lnTo>
                    <a:pt x="1134" y="483"/>
                  </a:lnTo>
                  <a:lnTo>
                    <a:pt x="1134" y="488"/>
                  </a:lnTo>
                  <a:lnTo>
                    <a:pt x="1134" y="492"/>
                  </a:lnTo>
                  <a:lnTo>
                    <a:pt x="1134" y="497"/>
                  </a:lnTo>
                  <a:lnTo>
                    <a:pt x="1130" y="501"/>
                  </a:lnTo>
                  <a:lnTo>
                    <a:pt x="1130" y="506"/>
                  </a:lnTo>
                  <a:lnTo>
                    <a:pt x="1125" y="506"/>
                  </a:lnTo>
                  <a:lnTo>
                    <a:pt x="1125" y="510"/>
                  </a:lnTo>
                  <a:lnTo>
                    <a:pt x="1120" y="510"/>
                  </a:lnTo>
                  <a:lnTo>
                    <a:pt x="1120" y="515"/>
                  </a:lnTo>
                  <a:lnTo>
                    <a:pt x="1116" y="515"/>
                  </a:lnTo>
                  <a:lnTo>
                    <a:pt x="1111" y="515"/>
                  </a:lnTo>
                  <a:lnTo>
                    <a:pt x="1111" y="519"/>
                  </a:lnTo>
                  <a:lnTo>
                    <a:pt x="1106" y="519"/>
                  </a:lnTo>
                  <a:lnTo>
                    <a:pt x="1102" y="519"/>
                  </a:lnTo>
                  <a:lnTo>
                    <a:pt x="1097" y="515"/>
                  </a:lnTo>
                  <a:lnTo>
                    <a:pt x="1092" y="515"/>
                  </a:lnTo>
                  <a:lnTo>
                    <a:pt x="1088" y="515"/>
                  </a:lnTo>
                  <a:lnTo>
                    <a:pt x="1083" y="515"/>
                  </a:lnTo>
                  <a:lnTo>
                    <a:pt x="1078" y="510"/>
                  </a:lnTo>
                  <a:lnTo>
                    <a:pt x="1074" y="510"/>
                  </a:lnTo>
                  <a:lnTo>
                    <a:pt x="1069" y="506"/>
                  </a:lnTo>
                  <a:lnTo>
                    <a:pt x="1050" y="478"/>
                  </a:lnTo>
                  <a:lnTo>
                    <a:pt x="1041" y="469"/>
                  </a:lnTo>
                  <a:lnTo>
                    <a:pt x="1032" y="456"/>
                  </a:lnTo>
                  <a:lnTo>
                    <a:pt x="1027" y="437"/>
                  </a:lnTo>
                  <a:lnTo>
                    <a:pt x="1018" y="424"/>
                  </a:lnTo>
                  <a:lnTo>
                    <a:pt x="1018" y="419"/>
                  </a:lnTo>
                  <a:lnTo>
                    <a:pt x="1018" y="415"/>
                  </a:lnTo>
                  <a:lnTo>
                    <a:pt x="1018" y="410"/>
                  </a:lnTo>
                  <a:lnTo>
                    <a:pt x="1013" y="406"/>
                  </a:lnTo>
                  <a:lnTo>
                    <a:pt x="1013" y="401"/>
                  </a:lnTo>
                  <a:lnTo>
                    <a:pt x="1013" y="396"/>
                  </a:lnTo>
                  <a:lnTo>
                    <a:pt x="1013" y="392"/>
                  </a:lnTo>
                  <a:lnTo>
                    <a:pt x="1013" y="387"/>
                  </a:lnTo>
                  <a:lnTo>
                    <a:pt x="1013" y="383"/>
                  </a:lnTo>
                  <a:lnTo>
                    <a:pt x="1018" y="378"/>
                  </a:lnTo>
                  <a:lnTo>
                    <a:pt x="1018" y="374"/>
                  </a:lnTo>
                  <a:lnTo>
                    <a:pt x="1022" y="369"/>
                  </a:lnTo>
                  <a:lnTo>
                    <a:pt x="1022" y="365"/>
                  </a:lnTo>
                  <a:lnTo>
                    <a:pt x="1027" y="365"/>
                  </a:lnTo>
                  <a:lnTo>
                    <a:pt x="1027" y="360"/>
                  </a:lnTo>
                  <a:lnTo>
                    <a:pt x="1032" y="360"/>
                  </a:lnTo>
                  <a:lnTo>
                    <a:pt x="1036" y="355"/>
                  </a:lnTo>
                  <a:lnTo>
                    <a:pt x="1041" y="355"/>
                  </a:lnTo>
                  <a:lnTo>
                    <a:pt x="1046" y="351"/>
                  </a:lnTo>
                  <a:lnTo>
                    <a:pt x="1050" y="351"/>
                  </a:lnTo>
                  <a:lnTo>
                    <a:pt x="1055" y="351"/>
                  </a:lnTo>
                  <a:lnTo>
                    <a:pt x="1060" y="351"/>
                  </a:lnTo>
                  <a:lnTo>
                    <a:pt x="1064" y="351"/>
                  </a:lnTo>
                  <a:lnTo>
                    <a:pt x="1069" y="351"/>
                  </a:lnTo>
                  <a:lnTo>
                    <a:pt x="1074" y="351"/>
                  </a:lnTo>
                  <a:lnTo>
                    <a:pt x="1078" y="351"/>
                  </a:lnTo>
                  <a:lnTo>
                    <a:pt x="1083" y="351"/>
                  </a:lnTo>
                  <a:lnTo>
                    <a:pt x="1092" y="351"/>
                  </a:lnTo>
                  <a:lnTo>
                    <a:pt x="1097" y="355"/>
                  </a:lnTo>
                  <a:lnTo>
                    <a:pt x="1106" y="355"/>
                  </a:lnTo>
                  <a:lnTo>
                    <a:pt x="1111" y="360"/>
                  </a:lnTo>
                  <a:lnTo>
                    <a:pt x="1120" y="365"/>
                  </a:lnTo>
                  <a:lnTo>
                    <a:pt x="1125" y="369"/>
                  </a:lnTo>
                  <a:lnTo>
                    <a:pt x="1134" y="374"/>
                  </a:lnTo>
                  <a:lnTo>
                    <a:pt x="1139" y="378"/>
                  </a:lnTo>
                  <a:lnTo>
                    <a:pt x="1144" y="387"/>
                  </a:lnTo>
                  <a:lnTo>
                    <a:pt x="1153" y="392"/>
                  </a:lnTo>
                  <a:lnTo>
                    <a:pt x="1158" y="401"/>
                  </a:lnTo>
                  <a:lnTo>
                    <a:pt x="1167" y="406"/>
                  </a:lnTo>
                  <a:lnTo>
                    <a:pt x="1190" y="437"/>
                  </a:lnTo>
                  <a:lnTo>
                    <a:pt x="1200" y="447"/>
                  </a:lnTo>
                  <a:lnTo>
                    <a:pt x="1204" y="456"/>
                  </a:lnTo>
                  <a:lnTo>
                    <a:pt x="1214" y="465"/>
                  </a:lnTo>
                  <a:lnTo>
                    <a:pt x="1218" y="474"/>
                  </a:lnTo>
                  <a:lnTo>
                    <a:pt x="1218" y="478"/>
                  </a:lnTo>
                  <a:lnTo>
                    <a:pt x="1218" y="483"/>
                  </a:lnTo>
                  <a:lnTo>
                    <a:pt x="1223" y="488"/>
                  </a:lnTo>
                  <a:lnTo>
                    <a:pt x="1223" y="492"/>
                  </a:lnTo>
                  <a:lnTo>
                    <a:pt x="1223" y="497"/>
                  </a:lnTo>
                  <a:lnTo>
                    <a:pt x="1223" y="501"/>
                  </a:lnTo>
                  <a:lnTo>
                    <a:pt x="1223" y="506"/>
                  </a:lnTo>
                  <a:lnTo>
                    <a:pt x="1223" y="515"/>
                  </a:lnTo>
                  <a:lnTo>
                    <a:pt x="1223" y="529"/>
                  </a:lnTo>
                  <a:lnTo>
                    <a:pt x="1223" y="542"/>
                  </a:lnTo>
                  <a:lnTo>
                    <a:pt x="1218" y="556"/>
                  </a:lnTo>
                  <a:lnTo>
                    <a:pt x="1218" y="574"/>
                  </a:lnTo>
                  <a:lnTo>
                    <a:pt x="1214" y="588"/>
                  </a:lnTo>
                  <a:lnTo>
                    <a:pt x="1209" y="601"/>
                  </a:lnTo>
                  <a:lnTo>
                    <a:pt x="1204" y="615"/>
                  </a:lnTo>
                  <a:lnTo>
                    <a:pt x="1195" y="633"/>
                  </a:lnTo>
                  <a:lnTo>
                    <a:pt x="1181" y="661"/>
                  </a:lnTo>
                  <a:lnTo>
                    <a:pt x="1167" y="688"/>
                  </a:lnTo>
                  <a:lnTo>
                    <a:pt x="1148" y="715"/>
                  </a:lnTo>
                  <a:lnTo>
                    <a:pt x="1130" y="738"/>
                  </a:lnTo>
                  <a:lnTo>
                    <a:pt x="1120" y="747"/>
                  </a:lnTo>
                  <a:lnTo>
                    <a:pt x="1111" y="761"/>
                  </a:lnTo>
                  <a:lnTo>
                    <a:pt x="1102" y="774"/>
                  </a:lnTo>
                  <a:lnTo>
                    <a:pt x="1092" y="784"/>
                  </a:lnTo>
                  <a:lnTo>
                    <a:pt x="1088" y="793"/>
                  </a:lnTo>
                  <a:lnTo>
                    <a:pt x="1088" y="797"/>
                  </a:lnTo>
                  <a:lnTo>
                    <a:pt x="1083" y="806"/>
                  </a:lnTo>
                  <a:lnTo>
                    <a:pt x="1083" y="811"/>
                  </a:lnTo>
                  <a:lnTo>
                    <a:pt x="1078" y="820"/>
                  </a:lnTo>
                  <a:lnTo>
                    <a:pt x="1078" y="825"/>
                  </a:lnTo>
                  <a:lnTo>
                    <a:pt x="1078" y="834"/>
                  </a:lnTo>
                  <a:lnTo>
                    <a:pt x="1074" y="843"/>
                  </a:lnTo>
                  <a:lnTo>
                    <a:pt x="1074" y="847"/>
                  </a:lnTo>
                  <a:lnTo>
                    <a:pt x="1074" y="856"/>
                  </a:lnTo>
                  <a:lnTo>
                    <a:pt x="1074" y="861"/>
                  </a:lnTo>
                  <a:lnTo>
                    <a:pt x="1074" y="870"/>
                  </a:lnTo>
                  <a:lnTo>
                    <a:pt x="1074" y="875"/>
                  </a:lnTo>
                  <a:lnTo>
                    <a:pt x="1074" y="879"/>
                  </a:lnTo>
                  <a:lnTo>
                    <a:pt x="1078" y="879"/>
                  </a:lnTo>
                  <a:lnTo>
                    <a:pt x="1078" y="884"/>
                  </a:lnTo>
                  <a:lnTo>
                    <a:pt x="1083" y="884"/>
                  </a:lnTo>
                  <a:lnTo>
                    <a:pt x="1088" y="884"/>
                  </a:lnTo>
                  <a:lnTo>
                    <a:pt x="1092" y="884"/>
                  </a:lnTo>
                  <a:lnTo>
                    <a:pt x="1102" y="884"/>
                  </a:lnTo>
                  <a:lnTo>
                    <a:pt x="1116" y="884"/>
                  </a:lnTo>
                  <a:lnTo>
                    <a:pt x="1125" y="884"/>
                  </a:lnTo>
                  <a:lnTo>
                    <a:pt x="1134" y="879"/>
                  </a:lnTo>
                  <a:lnTo>
                    <a:pt x="1139" y="879"/>
                  </a:lnTo>
                  <a:lnTo>
                    <a:pt x="1148" y="879"/>
                  </a:lnTo>
                  <a:lnTo>
                    <a:pt x="1153" y="875"/>
                  </a:lnTo>
                  <a:lnTo>
                    <a:pt x="1158" y="875"/>
                  </a:lnTo>
                  <a:lnTo>
                    <a:pt x="1162" y="870"/>
                  </a:lnTo>
                  <a:lnTo>
                    <a:pt x="1167" y="866"/>
                  </a:lnTo>
                  <a:lnTo>
                    <a:pt x="1172" y="861"/>
                  </a:lnTo>
                  <a:lnTo>
                    <a:pt x="1181" y="856"/>
                  </a:lnTo>
                  <a:lnTo>
                    <a:pt x="1186" y="856"/>
                  </a:lnTo>
                  <a:lnTo>
                    <a:pt x="1186" y="852"/>
                  </a:lnTo>
                  <a:lnTo>
                    <a:pt x="1190" y="847"/>
                  </a:lnTo>
                  <a:lnTo>
                    <a:pt x="1195" y="847"/>
                  </a:lnTo>
                  <a:lnTo>
                    <a:pt x="1195" y="843"/>
                  </a:lnTo>
                  <a:lnTo>
                    <a:pt x="1200" y="838"/>
                  </a:lnTo>
                  <a:lnTo>
                    <a:pt x="1200" y="834"/>
                  </a:lnTo>
                  <a:lnTo>
                    <a:pt x="1204" y="829"/>
                  </a:lnTo>
                  <a:lnTo>
                    <a:pt x="1204" y="825"/>
                  </a:lnTo>
                  <a:lnTo>
                    <a:pt x="1204" y="815"/>
                  </a:lnTo>
                  <a:lnTo>
                    <a:pt x="1209" y="811"/>
                  </a:lnTo>
                  <a:lnTo>
                    <a:pt x="1209" y="806"/>
                  </a:lnTo>
                  <a:lnTo>
                    <a:pt x="1209" y="802"/>
                  </a:lnTo>
                  <a:lnTo>
                    <a:pt x="1209" y="797"/>
                  </a:lnTo>
                  <a:lnTo>
                    <a:pt x="1209" y="788"/>
                  </a:lnTo>
                  <a:lnTo>
                    <a:pt x="1209" y="784"/>
                  </a:lnTo>
                  <a:lnTo>
                    <a:pt x="1204" y="779"/>
                  </a:lnTo>
                  <a:lnTo>
                    <a:pt x="1204" y="774"/>
                  </a:lnTo>
                  <a:lnTo>
                    <a:pt x="1204" y="770"/>
                  </a:lnTo>
                  <a:lnTo>
                    <a:pt x="1200" y="765"/>
                  </a:lnTo>
                  <a:lnTo>
                    <a:pt x="1195" y="761"/>
                  </a:lnTo>
                  <a:lnTo>
                    <a:pt x="1190" y="756"/>
                  </a:lnTo>
                  <a:lnTo>
                    <a:pt x="1186" y="756"/>
                  </a:lnTo>
                  <a:lnTo>
                    <a:pt x="1181" y="7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 flipV="1">
              <a:off x="5280" y="3840"/>
              <a:ext cx="432" cy="441"/>
            </a:xfrm>
            <a:custGeom>
              <a:avLst/>
              <a:gdLst>
                <a:gd name="T0" fmla="*/ 2 w 1242"/>
                <a:gd name="T1" fmla="*/ 1 h 1216"/>
                <a:gd name="T2" fmla="*/ 3 w 1242"/>
                <a:gd name="T3" fmla="*/ 0 h 1216"/>
                <a:gd name="T4" fmla="*/ 5 w 1242"/>
                <a:gd name="T5" fmla="*/ 1 h 1216"/>
                <a:gd name="T6" fmla="*/ 3 w 1242"/>
                <a:gd name="T7" fmla="*/ 1 h 1216"/>
                <a:gd name="T8" fmla="*/ 4 w 1242"/>
                <a:gd name="T9" fmla="*/ 1 h 1216"/>
                <a:gd name="T10" fmla="*/ 4 w 1242"/>
                <a:gd name="T11" fmla="*/ 1 h 1216"/>
                <a:gd name="T12" fmla="*/ 4 w 1242"/>
                <a:gd name="T13" fmla="*/ 0 h 1216"/>
                <a:gd name="T14" fmla="*/ 3 w 1242"/>
                <a:gd name="T15" fmla="*/ 1 h 1216"/>
                <a:gd name="T16" fmla="*/ 3 w 1242"/>
                <a:gd name="T17" fmla="*/ 1 h 1216"/>
                <a:gd name="T18" fmla="*/ 3 w 1242"/>
                <a:gd name="T19" fmla="*/ 0 h 1216"/>
                <a:gd name="T20" fmla="*/ 2 w 1242"/>
                <a:gd name="T21" fmla="*/ 1 h 1216"/>
                <a:gd name="T22" fmla="*/ 2 w 1242"/>
                <a:gd name="T23" fmla="*/ 2 h 1216"/>
                <a:gd name="T24" fmla="*/ 2 w 1242"/>
                <a:gd name="T25" fmla="*/ 1 h 1216"/>
                <a:gd name="T26" fmla="*/ 3 w 1242"/>
                <a:gd name="T27" fmla="*/ 1 h 1216"/>
                <a:gd name="T28" fmla="*/ 1 w 1242"/>
                <a:gd name="T29" fmla="*/ 1 h 1216"/>
                <a:gd name="T30" fmla="*/ 1 w 1242"/>
                <a:gd name="T31" fmla="*/ 1 h 1216"/>
                <a:gd name="T32" fmla="*/ 1 w 1242"/>
                <a:gd name="T33" fmla="*/ 1 h 1216"/>
                <a:gd name="T34" fmla="*/ 0 w 1242"/>
                <a:gd name="T35" fmla="*/ 1 h 1216"/>
                <a:gd name="T36" fmla="*/ 1 w 1242"/>
                <a:gd name="T37" fmla="*/ 1 h 1216"/>
                <a:gd name="T38" fmla="*/ 1 w 1242"/>
                <a:gd name="T39" fmla="*/ 0 h 1216"/>
                <a:gd name="T40" fmla="*/ 1 w 1242"/>
                <a:gd name="T41" fmla="*/ 0 h 1216"/>
                <a:gd name="T42" fmla="*/ 1 w 1242"/>
                <a:gd name="T43" fmla="*/ 1 h 1216"/>
                <a:gd name="T44" fmla="*/ 2 w 1242"/>
                <a:gd name="T45" fmla="*/ 0 h 1216"/>
                <a:gd name="T46" fmla="*/ 2 w 1242"/>
                <a:gd name="T47" fmla="*/ 0 h 1216"/>
                <a:gd name="T48" fmla="*/ 3 w 1242"/>
                <a:gd name="T49" fmla="*/ 2 h 1216"/>
                <a:gd name="T50" fmla="*/ 5 w 1242"/>
                <a:gd name="T51" fmla="*/ 1 h 1216"/>
                <a:gd name="T52" fmla="*/ 5 w 1242"/>
                <a:gd name="T53" fmla="*/ 2 h 1216"/>
                <a:gd name="T54" fmla="*/ 5 w 1242"/>
                <a:gd name="T55" fmla="*/ 0 h 1216"/>
                <a:gd name="T56" fmla="*/ 5 w 1242"/>
                <a:gd name="T57" fmla="*/ 1 h 1216"/>
                <a:gd name="T58" fmla="*/ 5 w 1242"/>
                <a:gd name="T59" fmla="*/ 1 h 1216"/>
                <a:gd name="T60" fmla="*/ 6 w 1242"/>
                <a:gd name="T61" fmla="*/ 0 h 1216"/>
                <a:gd name="T62" fmla="*/ 6 w 1242"/>
                <a:gd name="T63" fmla="*/ 1 h 1216"/>
                <a:gd name="T64" fmla="*/ 5 w 1242"/>
                <a:gd name="T65" fmla="*/ 1 h 1216"/>
                <a:gd name="T66" fmla="*/ 6 w 1242"/>
                <a:gd name="T67" fmla="*/ 0 h 1216"/>
                <a:gd name="T68" fmla="*/ 4 w 1242"/>
                <a:gd name="T69" fmla="*/ 3 h 1216"/>
                <a:gd name="T70" fmla="*/ 5 w 1242"/>
                <a:gd name="T71" fmla="*/ 3 h 1216"/>
                <a:gd name="T72" fmla="*/ 5 w 1242"/>
                <a:gd name="T73" fmla="*/ 3 h 1216"/>
                <a:gd name="T74" fmla="*/ 6 w 1242"/>
                <a:gd name="T75" fmla="*/ 2 h 1216"/>
                <a:gd name="T76" fmla="*/ 5 w 1242"/>
                <a:gd name="T77" fmla="*/ 2 h 1216"/>
                <a:gd name="T78" fmla="*/ 6 w 1242"/>
                <a:gd name="T79" fmla="*/ 5 h 1216"/>
                <a:gd name="T80" fmla="*/ 6 w 1242"/>
                <a:gd name="T81" fmla="*/ 4 h 1216"/>
                <a:gd name="T82" fmla="*/ 6 w 1242"/>
                <a:gd name="T83" fmla="*/ 6 h 1216"/>
                <a:gd name="T84" fmla="*/ 6 w 1242"/>
                <a:gd name="T85" fmla="*/ 6 h 1216"/>
                <a:gd name="T86" fmla="*/ 6 w 1242"/>
                <a:gd name="T87" fmla="*/ 7 h 1216"/>
                <a:gd name="T88" fmla="*/ 6 w 1242"/>
                <a:gd name="T89" fmla="*/ 7 h 1216"/>
                <a:gd name="T90" fmla="*/ 6 w 1242"/>
                <a:gd name="T91" fmla="*/ 7 h 1216"/>
                <a:gd name="T92" fmla="*/ 5 w 1242"/>
                <a:gd name="T93" fmla="*/ 7 h 1216"/>
                <a:gd name="T94" fmla="*/ 5 w 1242"/>
                <a:gd name="T95" fmla="*/ 7 h 1216"/>
                <a:gd name="T96" fmla="*/ 5 w 1242"/>
                <a:gd name="T97" fmla="*/ 6 h 1216"/>
                <a:gd name="T98" fmla="*/ 5 w 1242"/>
                <a:gd name="T99" fmla="*/ 3 h 1216"/>
                <a:gd name="T100" fmla="*/ 5 w 1242"/>
                <a:gd name="T101" fmla="*/ 5 h 1216"/>
                <a:gd name="T102" fmla="*/ 5 w 1242"/>
                <a:gd name="T103" fmla="*/ 5 h 1216"/>
                <a:gd name="T104" fmla="*/ 6 w 1242"/>
                <a:gd name="T105" fmla="*/ 4 h 1216"/>
                <a:gd name="T106" fmla="*/ 6 w 1242"/>
                <a:gd name="T107" fmla="*/ 4 h 1216"/>
                <a:gd name="T108" fmla="*/ 6 w 1242"/>
                <a:gd name="T109" fmla="*/ 4 h 1216"/>
                <a:gd name="T110" fmla="*/ 6 w 1242"/>
                <a:gd name="T111" fmla="*/ 3 h 1216"/>
                <a:gd name="T112" fmla="*/ 6 w 1242"/>
                <a:gd name="T113" fmla="*/ 3 h 1216"/>
                <a:gd name="T114" fmla="*/ 6 w 1242"/>
                <a:gd name="T115" fmla="*/ 3 h 1216"/>
                <a:gd name="T116" fmla="*/ 6 w 1242"/>
                <a:gd name="T117" fmla="*/ 3 h 1216"/>
                <a:gd name="T118" fmla="*/ 6 w 1242"/>
                <a:gd name="T119" fmla="*/ 2 h 1216"/>
                <a:gd name="T120" fmla="*/ 6 w 1242"/>
                <a:gd name="T121" fmla="*/ 5 h 1216"/>
                <a:gd name="T122" fmla="*/ 6 w 1242"/>
                <a:gd name="T123" fmla="*/ 5 h 12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2"/>
                <a:gd name="T187" fmla="*/ 0 h 1216"/>
                <a:gd name="T188" fmla="*/ 1242 w 1242"/>
                <a:gd name="T189" fmla="*/ 1216 h 12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2" h="1216">
                  <a:moveTo>
                    <a:pt x="462" y="64"/>
                  </a:moveTo>
                  <a:lnTo>
                    <a:pt x="462" y="59"/>
                  </a:lnTo>
                  <a:lnTo>
                    <a:pt x="462" y="55"/>
                  </a:lnTo>
                  <a:lnTo>
                    <a:pt x="462" y="50"/>
                  </a:lnTo>
                  <a:lnTo>
                    <a:pt x="457" y="50"/>
                  </a:lnTo>
                  <a:lnTo>
                    <a:pt x="457" y="46"/>
                  </a:lnTo>
                  <a:lnTo>
                    <a:pt x="453" y="46"/>
                  </a:lnTo>
                  <a:lnTo>
                    <a:pt x="453" y="41"/>
                  </a:lnTo>
                  <a:lnTo>
                    <a:pt x="448" y="41"/>
                  </a:lnTo>
                  <a:lnTo>
                    <a:pt x="443" y="37"/>
                  </a:lnTo>
                  <a:lnTo>
                    <a:pt x="439" y="37"/>
                  </a:lnTo>
                  <a:lnTo>
                    <a:pt x="434" y="32"/>
                  </a:lnTo>
                  <a:lnTo>
                    <a:pt x="425" y="37"/>
                  </a:lnTo>
                  <a:lnTo>
                    <a:pt x="411" y="37"/>
                  </a:lnTo>
                  <a:lnTo>
                    <a:pt x="401" y="37"/>
                  </a:lnTo>
                  <a:lnTo>
                    <a:pt x="392" y="41"/>
                  </a:lnTo>
                  <a:lnTo>
                    <a:pt x="387" y="41"/>
                  </a:lnTo>
                  <a:lnTo>
                    <a:pt x="383" y="46"/>
                  </a:lnTo>
                  <a:lnTo>
                    <a:pt x="378" y="50"/>
                  </a:lnTo>
                  <a:lnTo>
                    <a:pt x="373" y="50"/>
                  </a:lnTo>
                  <a:lnTo>
                    <a:pt x="369" y="55"/>
                  </a:lnTo>
                  <a:lnTo>
                    <a:pt x="364" y="59"/>
                  </a:lnTo>
                  <a:lnTo>
                    <a:pt x="364" y="64"/>
                  </a:lnTo>
                  <a:lnTo>
                    <a:pt x="359" y="69"/>
                  </a:lnTo>
                  <a:lnTo>
                    <a:pt x="355" y="73"/>
                  </a:lnTo>
                  <a:lnTo>
                    <a:pt x="350" y="78"/>
                  </a:lnTo>
                  <a:lnTo>
                    <a:pt x="350" y="82"/>
                  </a:lnTo>
                  <a:lnTo>
                    <a:pt x="345" y="87"/>
                  </a:lnTo>
                  <a:lnTo>
                    <a:pt x="341" y="91"/>
                  </a:lnTo>
                  <a:lnTo>
                    <a:pt x="341" y="96"/>
                  </a:lnTo>
                  <a:lnTo>
                    <a:pt x="336" y="100"/>
                  </a:lnTo>
                  <a:lnTo>
                    <a:pt x="336" y="105"/>
                  </a:lnTo>
                  <a:lnTo>
                    <a:pt x="336" y="114"/>
                  </a:lnTo>
                  <a:lnTo>
                    <a:pt x="331" y="128"/>
                  </a:lnTo>
                  <a:lnTo>
                    <a:pt x="331" y="137"/>
                  </a:lnTo>
                  <a:lnTo>
                    <a:pt x="331" y="146"/>
                  </a:lnTo>
                  <a:lnTo>
                    <a:pt x="331" y="151"/>
                  </a:lnTo>
                  <a:lnTo>
                    <a:pt x="331" y="155"/>
                  </a:lnTo>
                  <a:lnTo>
                    <a:pt x="331" y="160"/>
                  </a:lnTo>
                  <a:lnTo>
                    <a:pt x="336" y="160"/>
                  </a:lnTo>
                  <a:lnTo>
                    <a:pt x="336" y="164"/>
                  </a:lnTo>
                  <a:lnTo>
                    <a:pt x="341" y="164"/>
                  </a:lnTo>
                  <a:lnTo>
                    <a:pt x="341" y="169"/>
                  </a:lnTo>
                  <a:lnTo>
                    <a:pt x="345" y="169"/>
                  </a:lnTo>
                  <a:lnTo>
                    <a:pt x="359" y="169"/>
                  </a:lnTo>
                  <a:lnTo>
                    <a:pt x="378" y="169"/>
                  </a:lnTo>
                  <a:lnTo>
                    <a:pt x="383" y="169"/>
                  </a:lnTo>
                  <a:lnTo>
                    <a:pt x="392" y="164"/>
                  </a:lnTo>
                  <a:lnTo>
                    <a:pt x="401" y="164"/>
                  </a:lnTo>
                  <a:lnTo>
                    <a:pt x="406" y="160"/>
                  </a:lnTo>
                  <a:lnTo>
                    <a:pt x="411" y="160"/>
                  </a:lnTo>
                  <a:lnTo>
                    <a:pt x="420" y="155"/>
                  </a:lnTo>
                  <a:lnTo>
                    <a:pt x="425" y="151"/>
                  </a:lnTo>
                  <a:lnTo>
                    <a:pt x="434" y="151"/>
                  </a:lnTo>
                  <a:lnTo>
                    <a:pt x="457" y="132"/>
                  </a:lnTo>
                  <a:lnTo>
                    <a:pt x="481" y="114"/>
                  </a:lnTo>
                  <a:lnTo>
                    <a:pt x="504" y="96"/>
                  </a:lnTo>
                  <a:lnTo>
                    <a:pt x="527" y="78"/>
                  </a:lnTo>
                  <a:lnTo>
                    <a:pt x="555" y="59"/>
                  </a:lnTo>
                  <a:lnTo>
                    <a:pt x="588" y="46"/>
                  </a:lnTo>
                  <a:lnTo>
                    <a:pt x="602" y="41"/>
                  </a:lnTo>
                  <a:lnTo>
                    <a:pt x="616" y="37"/>
                  </a:lnTo>
                  <a:lnTo>
                    <a:pt x="630" y="32"/>
                  </a:lnTo>
                  <a:lnTo>
                    <a:pt x="649" y="28"/>
                  </a:lnTo>
                  <a:lnTo>
                    <a:pt x="663" y="23"/>
                  </a:lnTo>
                  <a:lnTo>
                    <a:pt x="677" y="18"/>
                  </a:lnTo>
                  <a:lnTo>
                    <a:pt x="696" y="18"/>
                  </a:lnTo>
                  <a:lnTo>
                    <a:pt x="710" y="18"/>
                  </a:lnTo>
                  <a:lnTo>
                    <a:pt x="714" y="18"/>
                  </a:lnTo>
                  <a:lnTo>
                    <a:pt x="719" y="18"/>
                  </a:lnTo>
                  <a:lnTo>
                    <a:pt x="724" y="18"/>
                  </a:lnTo>
                  <a:lnTo>
                    <a:pt x="733" y="18"/>
                  </a:lnTo>
                  <a:lnTo>
                    <a:pt x="738" y="23"/>
                  </a:lnTo>
                  <a:lnTo>
                    <a:pt x="742" y="23"/>
                  </a:lnTo>
                  <a:lnTo>
                    <a:pt x="747" y="28"/>
                  </a:lnTo>
                  <a:lnTo>
                    <a:pt x="752" y="28"/>
                  </a:lnTo>
                  <a:lnTo>
                    <a:pt x="794" y="50"/>
                  </a:lnTo>
                  <a:lnTo>
                    <a:pt x="822" y="73"/>
                  </a:lnTo>
                  <a:lnTo>
                    <a:pt x="836" y="87"/>
                  </a:lnTo>
                  <a:lnTo>
                    <a:pt x="845" y="105"/>
                  </a:lnTo>
                  <a:lnTo>
                    <a:pt x="850" y="110"/>
                  </a:lnTo>
                  <a:lnTo>
                    <a:pt x="854" y="114"/>
                  </a:lnTo>
                  <a:lnTo>
                    <a:pt x="859" y="123"/>
                  </a:lnTo>
                  <a:lnTo>
                    <a:pt x="864" y="128"/>
                  </a:lnTo>
                  <a:lnTo>
                    <a:pt x="868" y="137"/>
                  </a:lnTo>
                  <a:lnTo>
                    <a:pt x="868" y="141"/>
                  </a:lnTo>
                  <a:lnTo>
                    <a:pt x="873" y="151"/>
                  </a:lnTo>
                  <a:lnTo>
                    <a:pt x="873" y="155"/>
                  </a:lnTo>
                  <a:lnTo>
                    <a:pt x="873" y="160"/>
                  </a:lnTo>
                  <a:lnTo>
                    <a:pt x="873" y="164"/>
                  </a:lnTo>
                  <a:lnTo>
                    <a:pt x="878" y="169"/>
                  </a:lnTo>
                  <a:lnTo>
                    <a:pt x="878" y="173"/>
                  </a:lnTo>
                  <a:lnTo>
                    <a:pt x="878" y="178"/>
                  </a:lnTo>
                  <a:lnTo>
                    <a:pt x="878" y="182"/>
                  </a:lnTo>
                  <a:lnTo>
                    <a:pt x="873" y="187"/>
                  </a:lnTo>
                  <a:lnTo>
                    <a:pt x="873" y="192"/>
                  </a:lnTo>
                  <a:lnTo>
                    <a:pt x="873" y="196"/>
                  </a:lnTo>
                  <a:lnTo>
                    <a:pt x="873" y="201"/>
                  </a:lnTo>
                  <a:lnTo>
                    <a:pt x="868" y="205"/>
                  </a:lnTo>
                  <a:lnTo>
                    <a:pt x="864" y="210"/>
                  </a:lnTo>
                  <a:lnTo>
                    <a:pt x="864" y="214"/>
                  </a:lnTo>
                  <a:lnTo>
                    <a:pt x="859" y="214"/>
                  </a:lnTo>
                  <a:lnTo>
                    <a:pt x="859" y="219"/>
                  </a:lnTo>
                  <a:lnTo>
                    <a:pt x="854" y="219"/>
                  </a:lnTo>
                  <a:lnTo>
                    <a:pt x="850" y="223"/>
                  </a:lnTo>
                  <a:lnTo>
                    <a:pt x="845" y="223"/>
                  </a:lnTo>
                  <a:lnTo>
                    <a:pt x="840" y="223"/>
                  </a:lnTo>
                  <a:lnTo>
                    <a:pt x="836" y="223"/>
                  </a:lnTo>
                  <a:lnTo>
                    <a:pt x="831" y="223"/>
                  </a:lnTo>
                  <a:lnTo>
                    <a:pt x="826" y="223"/>
                  </a:lnTo>
                  <a:lnTo>
                    <a:pt x="822" y="223"/>
                  </a:lnTo>
                  <a:lnTo>
                    <a:pt x="817" y="223"/>
                  </a:lnTo>
                  <a:lnTo>
                    <a:pt x="812" y="223"/>
                  </a:lnTo>
                  <a:lnTo>
                    <a:pt x="808" y="223"/>
                  </a:lnTo>
                  <a:lnTo>
                    <a:pt x="803" y="219"/>
                  </a:lnTo>
                  <a:lnTo>
                    <a:pt x="784" y="214"/>
                  </a:lnTo>
                  <a:lnTo>
                    <a:pt x="770" y="205"/>
                  </a:lnTo>
                  <a:lnTo>
                    <a:pt x="752" y="196"/>
                  </a:lnTo>
                  <a:lnTo>
                    <a:pt x="738" y="187"/>
                  </a:lnTo>
                  <a:lnTo>
                    <a:pt x="719" y="169"/>
                  </a:lnTo>
                  <a:lnTo>
                    <a:pt x="714" y="169"/>
                  </a:lnTo>
                  <a:lnTo>
                    <a:pt x="714" y="164"/>
                  </a:lnTo>
                  <a:lnTo>
                    <a:pt x="710" y="164"/>
                  </a:lnTo>
                  <a:lnTo>
                    <a:pt x="710" y="160"/>
                  </a:lnTo>
                  <a:lnTo>
                    <a:pt x="710" y="155"/>
                  </a:lnTo>
                  <a:lnTo>
                    <a:pt x="705" y="151"/>
                  </a:lnTo>
                  <a:lnTo>
                    <a:pt x="705" y="141"/>
                  </a:lnTo>
                  <a:lnTo>
                    <a:pt x="705" y="137"/>
                  </a:lnTo>
                  <a:lnTo>
                    <a:pt x="705" y="132"/>
                  </a:lnTo>
                  <a:lnTo>
                    <a:pt x="705" y="128"/>
                  </a:lnTo>
                  <a:lnTo>
                    <a:pt x="705" y="123"/>
                  </a:lnTo>
                  <a:lnTo>
                    <a:pt x="710" y="123"/>
                  </a:lnTo>
                  <a:lnTo>
                    <a:pt x="710" y="119"/>
                  </a:lnTo>
                  <a:lnTo>
                    <a:pt x="714" y="114"/>
                  </a:lnTo>
                  <a:lnTo>
                    <a:pt x="719" y="110"/>
                  </a:lnTo>
                  <a:lnTo>
                    <a:pt x="724" y="110"/>
                  </a:lnTo>
                  <a:lnTo>
                    <a:pt x="728" y="110"/>
                  </a:lnTo>
                  <a:lnTo>
                    <a:pt x="728" y="105"/>
                  </a:lnTo>
                  <a:lnTo>
                    <a:pt x="733" y="105"/>
                  </a:lnTo>
                  <a:lnTo>
                    <a:pt x="738" y="105"/>
                  </a:lnTo>
                  <a:lnTo>
                    <a:pt x="742" y="105"/>
                  </a:lnTo>
                  <a:lnTo>
                    <a:pt x="747" y="105"/>
                  </a:lnTo>
                  <a:lnTo>
                    <a:pt x="752" y="105"/>
                  </a:lnTo>
                  <a:lnTo>
                    <a:pt x="756" y="105"/>
                  </a:lnTo>
                  <a:lnTo>
                    <a:pt x="761" y="105"/>
                  </a:lnTo>
                  <a:lnTo>
                    <a:pt x="766" y="105"/>
                  </a:lnTo>
                  <a:lnTo>
                    <a:pt x="766" y="110"/>
                  </a:lnTo>
                  <a:lnTo>
                    <a:pt x="770" y="110"/>
                  </a:lnTo>
                  <a:lnTo>
                    <a:pt x="775" y="110"/>
                  </a:lnTo>
                  <a:lnTo>
                    <a:pt x="780" y="114"/>
                  </a:lnTo>
                  <a:lnTo>
                    <a:pt x="784" y="114"/>
                  </a:lnTo>
                  <a:lnTo>
                    <a:pt x="789" y="119"/>
                  </a:lnTo>
                  <a:lnTo>
                    <a:pt x="794" y="123"/>
                  </a:lnTo>
                  <a:lnTo>
                    <a:pt x="789" y="123"/>
                  </a:lnTo>
                  <a:lnTo>
                    <a:pt x="784" y="123"/>
                  </a:lnTo>
                  <a:lnTo>
                    <a:pt x="780" y="128"/>
                  </a:lnTo>
                  <a:lnTo>
                    <a:pt x="775" y="128"/>
                  </a:lnTo>
                  <a:lnTo>
                    <a:pt x="770" y="128"/>
                  </a:lnTo>
                  <a:lnTo>
                    <a:pt x="770" y="132"/>
                  </a:lnTo>
                  <a:lnTo>
                    <a:pt x="766" y="132"/>
                  </a:lnTo>
                  <a:lnTo>
                    <a:pt x="766" y="137"/>
                  </a:lnTo>
                  <a:lnTo>
                    <a:pt x="761" y="137"/>
                  </a:lnTo>
                  <a:lnTo>
                    <a:pt x="761" y="141"/>
                  </a:lnTo>
                  <a:lnTo>
                    <a:pt x="756" y="141"/>
                  </a:lnTo>
                  <a:lnTo>
                    <a:pt x="756" y="146"/>
                  </a:lnTo>
                  <a:lnTo>
                    <a:pt x="756" y="151"/>
                  </a:lnTo>
                  <a:lnTo>
                    <a:pt x="756" y="155"/>
                  </a:lnTo>
                  <a:lnTo>
                    <a:pt x="756" y="160"/>
                  </a:lnTo>
                  <a:lnTo>
                    <a:pt x="756" y="164"/>
                  </a:lnTo>
                  <a:lnTo>
                    <a:pt x="756" y="169"/>
                  </a:lnTo>
                  <a:lnTo>
                    <a:pt x="756" y="173"/>
                  </a:lnTo>
                  <a:lnTo>
                    <a:pt x="761" y="178"/>
                  </a:lnTo>
                  <a:lnTo>
                    <a:pt x="761" y="182"/>
                  </a:lnTo>
                  <a:lnTo>
                    <a:pt x="766" y="182"/>
                  </a:lnTo>
                  <a:lnTo>
                    <a:pt x="766" y="187"/>
                  </a:lnTo>
                  <a:lnTo>
                    <a:pt x="770" y="187"/>
                  </a:lnTo>
                  <a:lnTo>
                    <a:pt x="770" y="192"/>
                  </a:lnTo>
                  <a:lnTo>
                    <a:pt x="775" y="192"/>
                  </a:lnTo>
                  <a:lnTo>
                    <a:pt x="780" y="192"/>
                  </a:lnTo>
                  <a:lnTo>
                    <a:pt x="784" y="192"/>
                  </a:lnTo>
                  <a:lnTo>
                    <a:pt x="789" y="192"/>
                  </a:lnTo>
                  <a:lnTo>
                    <a:pt x="794" y="192"/>
                  </a:lnTo>
                  <a:lnTo>
                    <a:pt x="798" y="192"/>
                  </a:lnTo>
                  <a:lnTo>
                    <a:pt x="803" y="192"/>
                  </a:lnTo>
                  <a:lnTo>
                    <a:pt x="808" y="192"/>
                  </a:lnTo>
                  <a:lnTo>
                    <a:pt x="812" y="192"/>
                  </a:lnTo>
                  <a:lnTo>
                    <a:pt x="817" y="192"/>
                  </a:lnTo>
                  <a:lnTo>
                    <a:pt x="817" y="187"/>
                  </a:lnTo>
                  <a:lnTo>
                    <a:pt x="822" y="187"/>
                  </a:lnTo>
                  <a:lnTo>
                    <a:pt x="822" y="182"/>
                  </a:lnTo>
                  <a:lnTo>
                    <a:pt x="826" y="182"/>
                  </a:lnTo>
                  <a:lnTo>
                    <a:pt x="826" y="178"/>
                  </a:lnTo>
                  <a:lnTo>
                    <a:pt x="826" y="173"/>
                  </a:lnTo>
                  <a:lnTo>
                    <a:pt x="831" y="173"/>
                  </a:lnTo>
                  <a:lnTo>
                    <a:pt x="831" y="169"/>
                  </a:lnTo>
                  <a:lnTo>
                    <a:pt x="836" y="160"/>
                  </a:lnTo>
                  <a:lnTo>
                    <a:pt x="836" y="155"/>
                  </a:lnTo>
                  <a:lnTo>
                    <a:pt x="836" y="151"/>
                  </a:lnTo>
                  <a:lnTo>
                    <a:pt x="836" y="146"/>
                  </a:lnTo>
                  <a:lnTo>
                    <a:pt x="836" y="137"/>
                  </a:lnTo>
                  <a:lnTo>
                    <a:pt x="836" y="132"/>
                  </a:lnTo>
                  <a:lnTo>
                    <a:pt x="836" y="128"/>
                  </a:lnTo>
                  <a:lnTo>
                    <a:pt x="831" y="123"/>
                  </a:lnTo>
                  <a:lnTo>
                    <a:pt x="831" y="119"/>
                  </a:lnTo>
                  <a:lnTo>
                    <a:pt x="831" y="114"/>
                  </a:lnTo>
                  <a:lnTo>
                    <a:pt x="826" y="110"/>
                  </a:lnTo>
                  <a:lnTo>
                    <a:pt x="826" y="105"/>
                  </a:lnTo>
                  <a:lnTo>
                    <a:pt x="822" y="100"/>
                  </a:lnTo>
                  <a:lnTo>
                    <a:pt x="822" y="96"/>
                  </a:lnTo>
                  <a:lnTo>
                    <a:pt x="817" y="91"/>
                  </a:lnTo>
                  <a:lnTo>
                    <a:pt x="812" y="87"/>
                  </a:lnTo>
                  <a:lnTo>
                    <a:pt x="808" y="82"/>
                  </a:lnTo>
                  <a:lnTo>
                    <a:pt x="803" y="78"/>
                  </a:lnTo>
                  <a:lnTo>
                    <a:pt x="798" y="73"/>
                  </a:lnTo>
                  <a:lnTo>
                    <a:pt x="789" y="69"/>
                  </a:lnTo>
                  <a:lnTo>
                    <a:pt x="780" y="64"/>
                  </a:lnTo>
                  <a:lnTo>
                    <a:pt x="775" y="64"/>
                  </a:lnTo>
                  <a:lnTo>
                    <a:pt x="766" y="59"/>
                  </a:lnTo>
                  <a:lnTo>
                    <a:pt x="756" y="59"/>
                  </a:lnTo>
                  <a:lnTo>
                    <a:pt x="752" y="59"/>
                  </a:lnTo>
                  <a:lnTo>
                    <a:pt x="742" y="64"/>
                  </a:lnTo>
                  <a:lnTo>
                    <a:pt x="738" y="64"/>
                  </a:lnTo>
                  <a:lnTo>
                    <a:pt x="733" y="69"/>
                  </a:lnTo>
                  <a:lnTo>
                    <a:pt x="724" y="69"/>
                  </a:lnTo>
                  <a:lnTo>
                    <a:pt x="719" y="73"/>
                  </a:lnTo>
                  <a:lnTo>
                    <a:pt x="714" y="78"/>
                  </a:lnTo>
                  <a:lnTo>
                    <a:pt x="710" y="82"/>
                  </a:lnTo>
                  <a:lnTo>
                    <a:pt x="705" y="87"/>
                  </a:lnTo>
                  <a:lnTo>
                    <a:pt x="700" y="91"/>
                  </a:lnTo>
                  <a:lnTo>
                    <a:pt x="696" y="96"/>
                  </a:lnTo>
                  <a:lnTo>
                    <a:pt x="691" y="100"/>
                  </a:lnTo>
                  <a:lnTo>
                    <a:pt x="686" y="105"/>
                  </a:lnTo>
                  <a:lnTo>
                    <a:pt x="682" y="114"/>
                  </a:lnTo>
                  <a:lnTo>
                    <a:pt x="677" y="119"/>
                  </a:lnTo>
                  <a:lnTo>
                    <a:pt x="663" y="151"/>
                  </a:lnTo>
                  <a:lnTo>
                    <a:pt x="663" y="155"/>
                  </a:lnTo>
                  <a:lnTo>
                    <a:pt x="658" y="155"/>
                  </a:lnTo>
                  <a:lnTo>
                    <a:pt x="658" y="160"/>
                  </a:lnTo>
                  <a:lnTo>
                    <a:pt x="658" y="164"/>
                  </a:lnTo>
                  <a:lnTo>
                    <a:pt x="654" y="169"/>
                  </a:lnTo>
                  <a:lnTo>
                    <a:pt x="649" y="169"/>
                  </a:lnTo>
                  <a:lnTo>
                    <a:pt x="649" y="173"/>
                  </a:lnTo>
                  <a:lnTo>
                    <a:pt x="644" y="178"/>
                  </a:lnTo>
                  <a:lnTo>
                    <a:pt x="640" y="178"/>
                  </a:lnTo>
                  <a:lnTo>
                    <a:pt x="635" y="182"/>
                  </a:lnTo>
                  <a:lnTo>
                    <a:pt x="630" y="182"/>
                  </a:lnTo>
                  <a:lnTo>
                    <a:pt x="621" y="187"/>
                  </a:lnTo>
                  <a:lnTo>
                    <a:pt x="616" y="187"/>
                  </a:lnTo>
                  <a:lnTo>
                    <a:pt x="612" y="192"/>
                  </a:lnTo>
                  <a:lnTo>
                    <a:pt x="602" y="192"/>
                  </a:lnTo>
                  <a:lnTo>
                    <a:pt x="598" y="192"/>
                  </a:lnTo>
                  <a:lnTo>
                    <a:pt x="593" y="192"/>
                  </a:lnTo>
                  <a:lnTo>
                    <a:pt x="583" y="196"/>
                  </a:lnTo>
                  <a:lnTo>
                    <a:pt x="579" y="196"/>
                  </a:lnTo>
                  <a:lnTo>
                    <a:pt x="574" y="196"/>
                  </a:lnTo>
                  <a:lnTo>
                    <a:pt x="565" y="192"/>
                  </a:lnTo>
                  <a:lnTo>
                    <a:pt x="560" y="192"/>
                  </a:lnTo>
                  <a:lnTo>
                    <a:pt x="555" y="192"/>
                  </a:lnTo>
                  <a:lnTo>
                    <a:pt x="551" y="187"/>
                  </a:lnTo>
                  <a:lnTo>
                    <a:pt x="546" y="187"/>
                  </a:lnTo>
                  <a:lnTo>
                    <a:pt x="546" y="182"/>
                  </a:lnTo>
                  <a:lnTo>
                    <a:pt x="546" y="178"/>
                  </a:lnTo>
                  <a:lnTo>
                    <a:pt x="551" y="178"/>
                  </a:lnTo>
                  <a:lnTo>
                    <a:pt x="555" y="178"/>
                  </a:lnTo>
                  <a:lnTo>
                    <a:pt x="560" y="178"/>
                  </a:lnTo>
                  <a:lnTo>
                    <a:pt x="565" y="178"/>
                  </a:lnTo>
                  <a:lnTo>
                    <a:pt x="569" y="173"/>
                  </a:lnTo>
                  <a:lnTo>
                    <a:pt x="574" y="173"/>
                  </a:lnTo>
                  <a:lnTo>
                    <a:pt x="574" y="169"/>
                  </a:lnTo>
                  <a:lnTo>
                    <a:pt x="579" y="169"/>
                  </a:lnTo>
                  <a:lnTo>
                    <a:pt x="579" y="164"/>
                  </a:lnTo>
                  <a:lnTo>
                    <a:pt x="583" y="164"/>
                  </a:lnTo>
                  <a:lnTo>
                    <a:pt x="583" y="160"/>
                  </a:lnTo>
                  <a:lnTo>
                    <a:pt x="588" y="160"/>
                  </a:lnTo>
                  <a:lnTo>
                    <a:pt x="588" y="155"/>
                  </a:lnTo>
                  <a:lnTo>
                    <a:pt x="593" y="151"/>
                  </a:lnTo>
                  <a:lnTo>
                    <a:pt x="593" y="146"/>
                  </a:lnTo>
                  <a:lnTo>
                    <a:pt x="602" y="123"/>
                  </a:lnTo>
                  <a:lnTo>
                    <a:pt x="612" y="105"/>
                  </a:lnTo>
                  <a:lnTo>
                    <a:pt x="616" y="96"/>
                  </a:lnTo>
                  <a:lnTo>
                    <a:pt x="621" y="87"/>
                  </a:lnTo>
                  <a:lnTo>
                    <a:pt x="621" y="82"/>
                  </a:lnTo>
                  <a:lnTo>
                    <a:pt x="626" y="82"/>
                  </a:lnTo>
                  <a:lnTo>
                    <a:pt x="626" y="78"/>
                  </a:lnTo>
                  <a:lnTo>
                    <a:pt x="626" y="73"/>
                  </a:lnTo>
                  <a:lnTo>
                    <a:pt x="621" y="73"/>
                  </a:lnTo>
                  <a:lnTo>
                    <a:pt x="621" y="78"/>
                  </a:lnTo>
                  <a:lnTo>
                    <a:pt x="616" y="78"/>
                  </a:lnTo>
                  <a:lnTo>
                    <a:pt x="607" y="82"/>
                  </a:lnTo>
                  <a:lnTo>
                    <a:pt x="602" y="91"/>
                  </a:lnTo>
                  <a:lnTo>
                    <a:pt x="598" y="96"/>
                  </a:lnTo>
                  <a:lnTo>
                    <a:pt x="593" y="100"/>
                  </a:lnTo>
                  <a:lnTo>
                    <a:pt x="583" y="110"/>
                  </a:lnTo>
                  <a:lnTo>
                    <a:pt x="579" y="114"/>
                  </a:lnTo>
                  <a:lnTo>
                    <a:pt x="574" y="119"/>
                  </a:lnTo>
                  <a:lnTo>
                    <a:pt x="569" y="123"/>
                  </a:lnTo>
                  <a:lnTo>
                    <a:pt x="560" y="132"/>
                  </a:lnTo>
                  <a:lnTo>
                    <a:pt x="546" y="141"/>
                  </a:lnTo>
                  <a:lnTo>
                    <a:pt x="537" y="151"/>
                  </a:lnTo>
                  <a:lnTo>
                    <a:pt x="527" y="160"/>
                  </a:lnTo>
                  <a:lnTo>
                    <a:pt x="513" y="169"/>
                  </a:lnTo>
                  <a:lnTo>
                    <a:pt x="499" y="173"/>
                  </a:lnTo>
                  <a:lnTo>
                    <a:pt x="490" y="178"/>
                  </a:lnTo>
                  <a:lnTo>
                    <a:pt x="476" y="182"/>
                  </a:lnTo>
                  <a:lnTo>
                    <a:pt x="462" y="187"/>
                  </a:lnTo>
                  <a:lnTo>
                    <a:pt x="448" y="192"/>
                  </a:lnTo>
                  <a:lnTo>
                    <a:pt x="429" y="192"/>
                  </a:lnTo>
                  <a:lnTo>
                    <a:pt x="411" y="192"/>
                  </a:lnTo>
                  <a:lnTo>
                    <a:pt x="392" y="192"/>
                  </a:lnTo>
                  <a:lnTo>
                    <a:pt x="378" y="192"/>
                  </a:lnTo>
                  <a:lnTo>
                    <a:pt x="359" y="187"/>
                  </a:lnTo>
                  <a:lnTo>
                    <a:pt x="345" y="182"/>
                  </a:lnTo>
                  <a:lnTo>
                    <a:pt x="341" y="182"/>
                  </a:lnTo>
                  <a:lnTo>
                    <a:pt x="336" y="182"/>
                  </a:lnTo>
                  <a:lnTo>
                    <a:pt x="336" y="187"/>
                  </a:lnTo>
                  <a:lnTo>
                    <a:pt x="341" y="201"/>
                  </a:lnTo>
                  <a:lnTo>
                    <a:pt x="345" y="210"/>
                  </a:lnTo>
                  <a:lnTo>
                    <a:pt x="355" y="219"/>
                  </a:lnTo>
                  <a:lnTo>
                    <a:pt x="364" y="228"/>
                  </a:lnTo>
                  <a:lnTo>
                    <a:pt x="373" y="237"/>
                  </a:lnTo>
                  <a:lnTo>
                    <a:pt x="383" y="246"/>
                  </a:lnTo>
                  <a:lnTo>
                    <a:pt x="392" y="251"/>
                  </a:lnTo>
                  <a:lnTo>
                    <a:pt x="406" y="260"/>
                  </a:lnTo>
                  <a:lnTo>
                    <a:pt x="411" y="260"/>
                  </a:lnTo>
                  <a:lnTo>
                    <a:pt x="415" y="264"/>
                  </a:lnTo>
                  <a:lnTo>
                    <a:pt x="420" y="264"/>
                  </a:lnTo>
                  <a:lnTo>
                    <a:pt x="429" y="269"/>
                  </a:lnTo>
                  <a:lnTo>
                    <a:pt x="434" y="269"/>
                  </a:lnTo>
                  <a:lnTo>
                    <a:pt x="439" y="269"/>
                  </a:lnTo>
                  <a:lnTo>
                    <a:pt x="448" y="274"/>
                  </a:lnTo>
                  <a:lnTo>
                    <a:pt x="453" y="274"/>
                  </a:lnTo>
                  <a:lnTo>
                    <a:pt x="457" y="274"/>
                  </a:lnTo>
                  <a:lnTo>
                    <a:pt x="467" y="274"/>
                  </a:lnTo>
                  <a:lnTo>
                    <a:pt x="471" y="274"/>
                  </a:lnTo>
                  <a:lnTo>
                    <a:pt x="476" y="274"/>
                  </a:lnTo>
                  <a:lnTo>
                    <a:pt x="485" y="269"/>
                  </a:lnTo>
                  <a:lnTo>
                    <a:pt x="490" y="269"/>
                  </a:lnTo>
                  <a:lnTo>
                    <a:pt x="495" y="269"/>
                  </a:lnTo>
                  <a:lnTo>
                    <a:pt x="499" y="264"/>
                  </a:lnTo>
                  <a:lnTo>
                    <a:pt x="495" y="260"/>
                  </a:lnTo>
                  <a:lnTo>
                    <a:pt x="490" y="255"/>
                  </a:lnTo>
                  <a:lnTo>
                    <a:pt x="490" y="251"/>
                  </a:lnTo>
                  <a:lnTo>
                    <a:pt x="485" y="251"/>
                  </a:lnTo>
                  <a:lnTo>
                    <a:pt x="485" y="246"/>
                  </a:lnTo>
                  <a:lnTo>
                    <a:pt x="490" y="246"/>
                  </a:lnTo>
                  <a:lnTo>
                    <a:pt x="495" y="246"/>
                  </a:lnTo>
                  <a:lnTo>
                    <a:pt x="532" y="246"/>
                  </a:lnTo>
                  <a:lnTo>
                    <a:pt x="565" y="246"/>
                  </a:lnTo>
                  <a:lnTo>
                    <a:pt x="588" y="242"/>
                  </a:lnTo>
                  <a:lnTo>
                    <a:pt x="616" y="233"/>
                  </a:lnTo>
                  <a:lnTo>
                    <a:pt x="626" y="233"/>
                  </a:lnTo>
                  <a:lnTo>
                    <a:pt x="630" y="233"/>
                  </a:lnTo>
                  <a:lnTo>
                    <a:pt x="635" y="228"/>
                  </a:lnTo>
                  <a:lnTo>
                    <a:pt x="644" y="223"/>
                  </a:lnTo>
                  <a:lnTo>
                    <a:pt x="649" y="223"/>
                  </a:lnTo>
                  <a:lnTo>
                    <a:pt x="654" y="219"/>
                  </a:lnTo>
                  <a:lnTo>
                    <a:pt x="658" y="214"/>
                  </a:lnTo>
                  <a:lnTo>
                    <a:pt x="663" y="214"/>
                  </a:lnTo>
                  <a:lnTo>
                    <a:pt x="668" y="210"/>
                  </a:lnTo>
                  <a:lnTo>
                    <a:pt x="672" y="205"/>
                  </a:lnTo>
                  <a:lnTo>
                    <a:pt x="677" y="205"/>
                  </a:lnTo>
                  <a:lnTo>
                    <a:pt x="677" y="201"/>
                  </a:lnTo>
                  <a:lnTo>
                    <a:pt x="682" y="201"/>
                  </a:lnTo>
                  <a:lnTo>
                    <a:pt x="682" y="205"/>
                  </a:lnTo>
                  <a:lnTo>
                    <a:pt x="682" y="210"/>
                  </a:lnTo>
                  <a:lnTo>
                    <a:pt x="677" y="210"/>
                  </a:lnTo>
                  <a:lnTo>
                    <a:pt x="677" y="214"/>
                  </a:lnTo>
                  <a:lnTo>
                    <a:pt x="672" y="214"/>
                  </a:lnTo>
                  <a:lnTo>
                    <a:pt x="672" y="219"/>
                  </a:lnTo>
                  <a:lnTo>
                    <a:pt x="668" y="219"/>
                  </a:lnTo>
                  <a:lnTo>
                    <a:pt x="654" y="233"/>
                  </a:lnTo>
                  <a:lnTo>
                    <a:pt x="640" y="242"/>
                  </a:lnTo>
                  <a:lnTo>
                    <a:pt x="626" y="246"/>
                  </a:lnTo>
                  <a:lnTo>
                    <a:pt x="612" y="255"/>
                  </a:lnTo>
                  <a:lnTo>
                    <a:pt x="598" y="260"/>
                  </a:lnTo>
                  <a:lnTo>
                    <a:pt x="588" y="264"/>
                  </a:lnTo>
                  <a:lnTo>
                    <a:pt x="574" y="269"/>
                  </a:lnTo>
                  <a:lnTo>
                    <a:pt x="565" y="274"/>
                  </a:lnTo>
                  <a:lnTo>
                    <a:pt x="509" y="287"/>
                  </a:lnTo>
                  <a:lnTo>
                    <a:pt x="439" y="292"/>
                  </a:lnTo>
                  <a:lnTo>
                    <a:pt x="429" y="292"/>
                  </a:lnTo>
                  <a:lnTo>
                    <a:pt x="420" y="292"/>
                  </a:lnTo>
                  <a:lnTo>
                    <a:pt x="411" y="287"/>
                  </a:lnTo>
                  <a:lnTo>
                    <a:pt x="401" y="287"/>
                  </a:lnTo>
                  <a:lnTo>
                    <a:pt x="392" y="287"/>
                  </a:lnTo>
                  <a:lnTo>
                    <a:pt x="383" y="283"/>
                  </a:lnTo>
                  <a:lnTo>
                    <a:pt x="373" y="283"/>
                  </a:lnTo>
                  <a:lnTo>
                    <a:pt x="364" y="278"/>
                  </a:lnTo>
                  <a:lnTo>
                    <a:pt x="350" y="274"/>
                  </a:lnTo>
                  <a:lnTo>
                    <a:pt x="341" y="264"/>
                  </a:lnTo>
                  <a:lnTo>
                    <a:pt x="327" y="260"/>
                  </a:lnTo>
                  <a:lnTo>
                    <a:pt x="317" y="251"/>
                  </a:lnTo>
                  <a:lnTo>
                    <a:pt x="308" y="237"/>
                  </a:lnTo>
                  <a:lnTo>
                    <a:pt x="299" y="228"/>
                  </a:lnTo>
                  <a:lnTo>
                    <a:pt x="289" y="214"/>
                  </a:lnTo>
                  <a:lnTo>
                    <a:pt x="280" y="205"/>
                  </a:lnTo>
                  <a:lnTo>
                    <a:pt x="275" y="196"/>
                  </a:lnTo>
                  <a:lnTo>
                    <a:pt x="275" y="192"/>
                  </a:lnTo>
                  <a:lnTo>
                    <a:pt x="271" y="187"/>
                  </a:lnTo>
                  <a:lnTo>
                    <a:pt x="266" y="187"/>
                  </a:lnTo>
                  <a:lnTo>
                    <a:pt x="266" y="182"/>
                  </a:lnTo>
                  <a:lnTo>
                    <a:pt x="261" y="182"/>
                  </a:lnTo>
                  <a:lnTo>
                    <a:pt x="257" y="182"/>
                  </a:lnTo>
                  <a:lnTo>
                    <a:pt x="252" y="182"/>
                  </a:lnTo>
                  <a:lnTo>
                    <a:pt x="247" y="182"/>
                  </a:lnTo>
                  <a:lnTo>
                    <a:pt x="219" y="182"/>
                  </a:lnTo>
                  <a:lnTo>
                    <a:pt x="215" y="187"/>
                  </a:lnTo>
                  <a:lnTo>
                    <a:pt x="210" y="187"/>
                  </a:lnTo>
                  <a:lnTo>
                    <a:pt x="205" y="187"/>
                  </a:lnTo>
                  <a:lnTo>
                    <a:pt x="205" y="192"/>
                  </a:lnTo>
                  <a:lnTo>
                    <a:pt x="201" y="192"/>
                  </a:lnTo>
                  <a:lnTo>
                    <a:pt x="196" y="196"/>
                  </a:lnTo>
                  <a:lnTo>
                    <a:pt x="196" y="201"/>
                  </a:lnTo>
                  <a:lnTo>
                    <a:pt x="191" y="201"/>
                  </a:lnTo>
                  <a:lnTo>
                    <a:pt x="191" y="205"/>
                  </a:lnTo>
                  <a:lnTo>
                    <a:pt x="187" y="210"/>
                  </a:lnTo>
                  <a:lnTo>
                    <a:pt x="187" y="214"/>
                  </a:lnTo>
                  <a:lnTo>
                    <a:pt x="182" y="219"/>
                  </a:lnTo>
                  <a:lnTo>
                    <a:pt x="177" y="228"/>
                  </a:lnTo>
                  <a:lnTo>
                    <a:pt x="173" y="242"/>
                  </a:lnTo>
                  <a:lnTo>
                    <a:pt x="163" y="251"/>
                  </a:lnTo>
                  <a:lnTo>
                    <a:pt x="163" y="255"/>
                  </a:lnTo>
                  <a:lnTo>
                    <a:pt x="159" y="255"/>
                  </a:lnTo>
                  <a:lnTo>
                    <a:pt x="159" y="260"/>
                  </a:lnTo>
                  <a:lnTo>
                    <a:pt x="154" y="260"/>
                  </a:lnTo>
                  <a:lnTo>
                    <a:pt x="149" y="260"/>
                  </a:lnTo>
                  <a:lnTo>
                    <a:pt x="145" y="260"/>
                  </a:lnTo>
                  <a:lnTo>
                    <a:pt x="140" y="260"/>
                  </a:lnTo>
                  <a:lnTo>
                    <a:pt x="135" y="260"/>
                  </a:lnTo>
                  <a:lnTo>
                    <a:pt x="131" y="260"/>
                  </a:lnTo>
                  <a:lnTo>
                    <a:pt x="131" y="255"/>
                  </a:lnTo>
                  <a:lnTo>
                    <a:pt x="126" y="255"/>
                  </a:lnTo>
                  <a:lnTo>
                    <a:pt x="121" y="255"/>
                  </a:lnTo>
                  <a:lnTo>
                    <a:pt x="121" y="251"/>
                  </a:lnTo>
                  <a:lnTo>
                    <a:pt x="121" y="246"/>
                  </a:lnTo>
                  <a:lnTo>
                    <a:pt x="117" y="246"/>
                  </a:lnTo>
                  <a:lnTo>
                    <a:pt x="117" y="242"/>
                  </a:lnTo>
                  <a:lnTo>
                    <a:pt x="117" y="237"/>
                  </a:lnTo>
                  <a:lnTo>
                    <a:pt x="117" y="233"/>
                  </a:lnTo>
                  <a:lnTo>
                    <a:pt x="117" y="228"/>
                  </a:lnTo>
                  <a:lnTo>
                    <a:pt x="121" y="223"/>
                  </a:lnTo>
                  <a:lnTo>
                    <a:pt x="121" y="219"/>
                  </a:lnTo>
                  <a:lnTo>
                    <a:pt x="126" y="219"/>
                  </a:lnTo>
                  <a:lnTo>
                    <a:pt x="126" y="214"/>
                  </a:lnTo>
                  <a:lnTo>
                    <a:pt x="131" y="214"/>
                  </a:lnTo>
                  <a:lnTo>
                    <a:pt x="131" y="210"/>
                  </a:lnTo>
                  <a:lnTo>
                    <a:pt x="135" y="205"/>
                  </a:lnTo>
                  <a:lnTo>
                    <a:pt x="140" y="201"/>
                  </a:lnTo>
                  <a:lnTo>
                    <a:pt x="145" y="196"/>
                  </a:lnTo>
                  <a:lnTo>
                    <a:pt x="149" y="196"/>
                  </a:lnTo>
                  <a:lnTo>
                    <a:pt x="159" y="192"/>
                  </a:lnTo>
                  <a:lnTo>
                    <a:pt x="163" y="187"/>
                  </a:lnTo>
                  <a:lnTo>
                    <a:pt x="168" y="187"/>
                  </a:lnTo>
                  <a:lnTo>
                    <a:pt x="173" y="182"/>
                  </a:lnTo>
                  <a:lnTo>
                    <a:pt x="0" y="182"/>
                  </a:lnTo>
                  <a:lnTo>
                    <a:pt x="0" y="169"/>
                  </a:lnTo>
                  <a:lnTo>
                    <a:pt x="159" y="169"/>
                  </a:lnTo>
                  <a:lnTo>
                    <a:pt x="168" y="169"/>
                  </a:lnTo>
                  <a:lnTo>
                    <a:pt x="177" y="169"/>
                  </a:lnTo>
                  <a:lnTo>
                    <a:pt x="177" y="164"/>
                  </a:lnTo>
                  <a:lnTo>
                    <a:pt x="173" y="164"/>
                  </a:lnTo>
                  <a:lnTo>
                    <a:pt x="168" y="164"/>
                  </a:lnTo>
                  <a:lnTo>
                    <a:pt x="159" y="160"/>
                  </a:lnTo>
                  <a:lnTo>
                    <a:pt x="149" y="155"/>
                  </a:lnTo>
                  <a:lnTo>
                    <a:pt x="131" y="151"/>
                  </a:lnTo>
                  <a:lnTo>
                    <a:pt x="121" y="146"/>
                  </a:lnTo>
                  <a:lnTo>
                    <a:pt x="117" y="141"/>
                  </a:lnTo>
                  <a:lnTo>
                    <a:pt x="112" y="141"/>
                  </a:lnTo>
                  <a:lnTo>
                    <a:pt x="107" y="141"/>
                  </a:lnTo>
                  <a:lnTo>
                    <a:pt x="103" y="141"/>
                  </a:lnTo>
                  <a:lnTo>
                    <a:pt x="103" y="137"/>
                  </a:lnTo>
                  <a:lnTo>
                    <a:pt x="98" y="137"/>
                  </a:lnTo>
                  <a:lnTo>
                    <a:pt x="93" y="137"/>
                  </a:lnTo>
                  <a:lnTo>
                    <a:pt x="93" y="132"/>
                  </a:lnTo>
                  <a:lnTo>
                    <a:pt x="89" y="128"/>
                  </a:lnTo>
                  <a:lnTo>
                    <a:pt x="89" y="123"/>
                  </a:lnTo>
                  <a:lnTo>
                    <a:pt x="84" y="119"/>
                  </a:lnTo>
                  <a:lnTo>
                    <a:pt x="84" y="114"/>
                  </a:lnTo>
                  <a:lnTo>
                    <a:pt x="89" y="110"/>
                  </a:lnTo>
                  <a:lnTo>
                    <a:pt x="89" y="105"/>
                  </a:lnTo>
                  <a:lnTo>
                    <a:pt x="89" y="100"/>
                  </a:lnTo>
                  <a:lnTo>
                    <a:pt x="93" y="100"/>
                  </a:lnTo>
                  <a:lnTo>
                    <a:pt x="93" y="96"/>
                  </a:lnTo>
                  <a:lnTo>
                    <a:pt x="98" y="96"/>
                  </a:lnTo>
                  <a:lnTo>
                    <a:pt x="103" y="91"/>
                  </a:lnTo>
                  <a:lnTo>
                    <a:pt x="107" y="91"/>
                  </a:lnTo>
                  <a:lnTo>
                    <a:pt x="112" y="91"/>
                  </a:lnTo>
                  <a:lnTo>
                    <a:pt x="117" y="91"/>
                  </a:lnTo>
                  <a:lnTo>
                    <a:pt x="121" y="91"/>
                  </a:lnTo>
                  <a:lnTo>
                    <a:pt x="126" y="91"/>
                  </a:lnTo>
                  <a:lnTo>
                    <a:pt x="131" y="96"/>
                  </a:lnTo>
                  <a:lnTo>
                    <a:pt x="135" y="96"/>
                  </a:lnTo>
                  <a:lnTo>
                    <a:pt x="140" y="96"/>
                  </a:lnTo>
                  <a:lnTo>
                    <a:pt x="145" y="100"/>
                  </a:lnTo>
                  <a:lnTo>
                    <a:pt x="149" y="100"/>
                  </a:lnTo>
                  <a:lnTo>
                    <a:pt x="154" y="105"/>
                  </a:lnTo>
                  <a:lnTo>
                    <a:pt x="163" y="114"/>
                  </a:lnTo>
                  <a:lnTo>
                    <a:pt x="173" y="119"/>
                  </a:lnTo>
                  <a:lnTo>
                    <a:pt x="177" y="128"/>
                  </a:lnTo>
                  <a:lnTo>
                    <a:pt x="182" y="132"/>
                  </a:lnTo>
                  <a:lnTo>
                    <a:pt x="187" y="137"/>
                  </a:lnTo>
                  <a:lnTo>
                    <a:pt x="191" y="146"/>
                  </a:lnTo>
                  <a:lnTo>
                    <a:pt x="196" y="151"/>
                  </a:lnTo>
                  <a:lnTo>
                    <a:pt x="201" y="155"/>
                  </a:lnTo>
                  <a:lnTo>
                    <a:pt x="205" y="160"/>
                  </a:lnTo>
                  <a:lnTo>
                    <a:pt x="210" y="160"/>
                  </a:lnTo>
                  <a:lnTo>
                    <a:pt x="210" y="164"/>
                  </a:lnTo>
                  <a:lnTo>
                    <a:pt x="215" y="164"/>
                  </a:lnTo>
                  <a:lnTo>
                    <a:pt x="219" y="169"/>
                  </a:lnTo>
                  <a:lnTo>
                    <a:pt x="224" y="169"/>
                  </a:lnTo>
                  <a:lnTo>
                    <a:pt x="229" y="169"/>
                  </a:lnTo>
                  <a:lnTo>
                    <a:pt x="229" y="164"/>
                  </a:lnTo>
                  <a:lnTo>
                    <a:pt x="219" y="151"/>
                  </a:lnTo>
                  <a:lnTo>
                    <a:pt x="210" y="146"/>
                  </a:lnTo>
                  <a:lnTo>
                    <a:pt x="205" y="137"/>
                  </a:lnTo>
                  <a:lnTo>
                    <a:pt x="196" y="128"/>
                  </a:lnTo>
                  <a:lnTo>
                    <a:pt x="191" y="123"/>
                  </a:lnTo>
                  <a:lnTo>
                    <a:pt x="187" y="114"/>
                  </a:lnTo>
                  <a:lnTo>
                    <a:pt x="182" y="105"/>
                  </a:lnTo>
                  <a:lnTo>
                    <a:pt x="177" y="100"/>
                  </a:lnTo>
                  <a:lnTo>
                    <a:pt x="173" y="91"/>
                  </a:lnTo>
                  <a:lnTo>
                    <a:pt x="173" y="87"/>
                  </a:lnTo>
                  <a:lnTo>
                    <a:pt x="173" y="82"/>
                  </a:lnTo>
                  <a:lnTo>
                    <a:pt x="173" y="78"/>
                  </a:lnTo>
                  <a:lnTo>
                    <a:pt x="173" y="73"/>
                  </a:lnTo>
                  <a:lnTo>
                    <a:pt x="173" y="69"/>
                  </a:lnTo>
                  <a:lnTo>
                    <a:pt x="173" y="64"/>
                  </a:lnTo>
                  <a:lnTo>
                    <a:pt x="173" y="59"/>
                  </a:lnTo>
                  <a:lnTo>
                    <a:pt x="173" y="55"/>
                  </a:lnTo>
                  <a:lnTo>
                    <a:pt x="177" y="50"/>
                  </a:lnTo>
                  <a:lnTo>
                    <a:pt x="177" y="46"/>
                  </a:lnTo>
                  <a:lnTo>
                    <a:pt x="182" y="41"/>
                  </a:lnTo>
                  <a:lnTo>
                    <a:pt x="182" y="37"/>
                  </a:lnTo>
                  <a:lnTo>
                    <a:pt x="187" y="32"/>
                  </a:lnTo>
                  <a:lnTo>
                    <a:pt x="191" y="28"/>
                  </a:lnTo>
                  <a:lnTo>
                    <a:pt x="196" y="23"/>
                  </a:lnTo>
                  <a:lnTo>
                    <a:pt x="196" y="18"/>
                  </a:lnTo>
                  <a:lnTo>
                    <a:pt x="201" y="18"/>
                  </a:lnTo>
                  <a:lnTo>
                    <a:pt x="205" y="18"/>
                  </a:lnTo>
                  <a:lnTo>
                    <a:pt x="210" y="14"/>
                  </a:lnTo>
                  <a:lnTo>
                    <a:pt x="215" y="14"/>
                  </a:lnTo>
                  <a:lnTo>
                    <a:pt x="219" y="14"/>
                  </a:lnTo>
                  <a:lnTo>
                    <a:pt x="224" y="14"/>
                  </a:lnTo>
                  <a:lnTo>
                    <a:pt x="229" y="14"/>
                  </a:lnTo>
                  <a:lnTo>
                    <a:pt x="233" y="14"/>
                  </a:lnTo>
                  <a:lnTo>
                    <a:pt x="238" y="18"/>
                  </a:lnTo>
                  <a:lnTo>
                    <a:pt x="243" y="18"/>
                  </a:lnTo>
                  <a:lnTo>
                    <a:pt x="243" y="23"/>
                  </a:lnTo>
                  <a:lnTo>
                    <a:pt x="247" y="23"/>
                  </a:lnTo>
                  <a:lnTo>
                    <a:pt x="247" y="28"/>
                  </a:lnTo>
                  <a:lnTo>
                    <a:pt x="247" y="32"/>
                  </a:lnTo>
                  <a:lnTo>
                    <a:pt x="252" y="32"/>
                  </a:lnTo>
                  <a:lnTo>
                    <a:pt x="252" y="37"/>
                  </a:lnTo>
                  <a:lnTo>
                    <a:pt x="252" y="41"/>
                  </a:lnTo>
                  <a:lnTo>
                    <a:pt x="252" y="46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2" y="59"/>
                  </a:lnTo>
                  <a:lnTo>
                    <a:pt x="252" y="64"/>
                  </a:lnTo>
                  <a:lnTo>
                    <a:pt x="247" y="73"/>
                  </a:lnTo>
                  <a:lnTo>
                    <a:pt x="243" y="87"/>
                  </a:lnTo>
                  <a:lnTo>
                    <a:pt x="243" y="91"/>
                  </a:lnTo>
                  <a:lnTo>
                    <a:pt x="238" y="91"/>
                  </a:lnTo>
                  <a:lnTo>
                    <a:pt x="238" y="96"/>
                  </a:lnTo>
                  <a:lnTo>
                    <a:pt x="238" y="100"/>
                  </a:lnTo>
                  <a:lnTo>
                    <a:pt x="238" y="105"/>
                  </a:lnTo>
                  <a:lnTo>
                    <a:pt x="238" y="110"/>
                  </a:lnTo>
                  <a:lnTo>
                    <a:pt x="233" y="110"/>
                  </a:lnTo>
                  <a:lnTo>
                    <a:pt x="233" y="119"/>
                  </a:lnTo>
                  <a:lnTo>
                    <a:pt x="233" y="123"/>
                  </a:lnTo>
                  <a:lnTo>
                    <a:pt x="233" y="128"/>
                  </a:lnTo>
                  <a:lnTo>
                    <a:pt x="238" y="132"/>
                  </a:lnTo>
                  <a:lnTo>
                    <a:pt x="238" y="137"/>
                  </a:lnTo>
                  <a:lnTo>
                    <a:pt x="238" y="141"/>
                  </a:lnTo>
                  <a:lnTo>
                    <a:pt x="243" y="141"/>
                  </a:lnTo>
                  <a:lnTo>
                    <a:pt x="243" y="146"/>
                  </a:lnTo>
                  <a:lnTo>
                    <a:pt x="243" y="151"/>
                  </a:lnTo>
                  <a:lnTo>
                    <a:pt x="247" y="151"/>
                  </a:lnTo>
                  <a:lnTo>
                    <a:pt x="247" y="155"/>
                  </a:lnTo>
                  <a:lnTo>
                    <a:pt x="252" y="155"/>
                  </a:lnTo>
                  <a:lnTo>
                    <a:pt x="257" y="155"/>
                  </a:lnTo>
                  <a:lnTo>
                    <a:pt x="257" y="160"/>
                  </a:lnTo>
                  <a:lnTo>
                    <a:pt x="261" y="160"/>
                  </a:lnTo>
                  <a:lnTo>
                    <a:pt x="266" y="164"/>
                  </a:lnTo>
                  <a:lnTo>
                    <a:pt x="271" y="164"/>
                  </a:lnTo>
                  <a:lnTo>
                    <a:pt x="271" y="160"/>
                  </a:lnTo>
                  <a:lnTo>
                    <a:pt x="271" y="155"/>
                  </a:lnTo>
                  <a:lnTo>
                    <a:pt x="271" y="146"/>
                  </a:lnTo>
                  <a:lnTo>
                    <a:pt x="271" y="141"/>
                  </a:lnTo>
                  <a:lnTo>
                    <a:pt x="271" y="137"/>
                  </a:lnTo>
                  <a:lnTo>
                    <a:pt x="271" y="132"/>
                  </a:lnTo>
                  <a:lnTo>
                    <a:pt x="275" y="119"/>
                  </a:lnTo>
                  <a:lnTo>
                    <a:pt x="280" y="110"/>
                  </a:lnTo>
                  <a:lnTo>
                    <a:pt x="285" y="96"/>
                  </a:lnTo>
                  <a:lnTo>
                    <a:pt x="294" y="87"/>
                  </a:lnTo>
                  <a:lnTo>
                    <a:pt x="299" y="78"/>
                  </a:lnTo>
                  <a:lnTo>
                    <a:pt x="308" y="69"/>
                  </a:lnTo>
                  <a:lnTo>
                    <a:pt x="313" y="59"/>
                  </a:lnTo>
                  <a:lnTo>
                    <a:pt x="322" y="50"/>
                  </a:lnTo>
                  <a:lnTo>
                    <a:pt x="331" y="46"/>
                  </a:lnTo>
                  <a:lnTo>
                    <a:pt x="336" y="37"/>
                  </a:lnTo>
                  <a:lnTo>
                    <a:pt x="345" y="32"/>
                  </a:lnTo>
                  <a:lnTo>
                    <a:pt x="355" y="28"/>
                  </a:lnTo>
                  <a:lnTo>
                    <a:pt x="364" y="23"/>
                  </a:lnTo>
                  <a:lnTo>
                    <a:pt x="373" y="18"/>
                  </a:lnTo>
                  <a:lnTo>
                    <a:pt x="383" y="14"/>
                  </a:lnTo>
                  <a:lnTo>
                    <a:pt x="392" y="9"/>
                  </a:lnTo>
                  <a:lnTo>
                    <a:pt x="401" y="5"/>
                  </a:lnTo>
                  <a:lnTo>
                    <a:pt x="411" y="5"/>
                  </a:lnTo>
                  <a:lnTo>
                    <a:pt x="420" y="0"/>
                  </a:lnTo>
                  <a:lnTo>
                    <a:pt x="429" y="0"/>
                  </a:lnTo>
                  <a:lnTo>
                    <a:pt x="439" y="0"/>
                  </a:lnTo>
                  <a:lnTo>
                    <a:pt x="448" y="0"/>
                  </a:lnTo>
                  <a:lnTo>
                    <a:pt x="457" y="0"/>
                  </a:lnTo>
                  <a:lnTo>
                    <a:pt x="467" y="0"/>
                  </a:lnTo>
                  <a:lnTo>
                    <a:pt x="476" y="5"/>
                  </a:lnTo>
                  <a:lnTo>
                    <a:pt x="485" y="5"/>
                  </a:lnTo>
                  <a:lnTo>
                    <a:pt x="490" y="9"/>
                  </a:lnTo>
                  <a:lnTo>
                    <a:pt x="499" y="9"/>
                  </a:lnTo>
                  <a:lnTo>
                    <a:pt x="504" y="14"/>
                  </a:lnTo>
                  <a:lnTo>
                    <a:pt x="509" y="18"/>
                  </a:lnTo>
                  <a:lnTo>
                    <a:pt x="513" y="18"/>
                  </a:lnTo>
                  <a:lnTo>
                    <a:pt x="513" y="23"/>
                  </a:lnTo>
                  <a:lnTo>
                    <a:pt x="518" y="23"/>
                  </a:lnTo>
                  <a:lnTo>
                    <a:pt x="518" y="28"/>
                  </a:lnTo>
                  <a:lnTo>
                    <a:pt x="523" y="32"/>
                  </a:lnTo>
                  <a:lnTo>
                    <a:pt x="527" y="32"/>
                  </a:lnTo>
                  <a:lnTo>
                    <a:pt x="527" y="37"/>
                  </a:lnTo>
                  <a:lnTo>
                    <a:pt x="527" y="41"/>
                  </a:lnTo>
                  <a:lnTo>
                    <a:pt x="527" y="46"/>
                  </a:lnTo>
                  <a:lnTo>
                    <a:pt x="527" y="50"/>
                  </a:lnTo>
                  <a:lnTo>
                    <a:pt x="527" y="55"/>
                  </a:lnTo>
                  <a:lnTo>
                    <a:pt x="527" y="59"/>
                  </a:lnTo>
                  <a:lnTo>
                    <a:pt x="523" y="59"/>
                  </a:lnTo>
                  <a:lnTo>
                    <a:pt x="523" y="64"/>
                  </a:lnTo>
                  <a:lnTo>
                    <a:pt x="518" y="64"/>
                  </a:lnTo>
                  <a:lnTo>
                    <a:pt x="518" y="69"/>
                  </a:lnTo>
                  <a:lnTo>
                    <a:pt x="513" y="69"/>
                  </a:lnTo>
                  <a:lnTo>
                    <a:pt x="513" y="73"/>
                  </a:lnTo>
                  <a:lnTo>
                    <a:pt x="509" y="73"/>
                  </a:lnTo>
                  <a:lnTo>
                    <a:pt x="509" y="78"/>
                  </a:lnTo>
                  <a:lnTo>
                    <a:pt x="504" y="78"/>
                  </a:lnTo>
                  <a:lnTo>
                    <a:pt x="499" y="78"/>
                  </a:lnTo>
                  <a:lnTo>
                    <a:pt x="499" y="82"/>
                  </a:lnTo>
                  <a:lnTo>
                    <a:pt x="495" y="82"/>
                  </a:lnTo>
                  <a:lnTo>
                    <a:pt x="490" y="82"/>
                  </a:lnTo>
                  <a:lnTo>
                    <a:pt x="490" y="87"/>
                  </a:lnTo>
                  <a:lnTo>
                    <a:pt x="485" y="87"/>
                  </a:lnTo>
                  <a:lnTo>
                    <a:pt x="481" y="87"/>
                  </a:lnTo>
                  <a:lnTo>
                    <a:pt x="476" y="87"/>
                  </a:lnTo>
                  <a:lnTo>
                    <a:pt x="471" y="87"/>
                  </a:lnTo>
                  <a:lnTo>
                    <a:pt x="471" y="82"/>
                  </a:lnTo>
                  <a:lnTo>
                    <a:pt x="467" y="82"/>
                  </a:lnTo>
                  <a:lnTo>
                    <a:pt x="467" y="78"/>
                  </a:lnTo>
                  <a:lnTo>
                    <a:pt x="462" y="78"/>
                  </a:lnTo>
                  <a:lnTo>
                    <a:pt x="462" y="73"/>
                  </a:lnTo>
                  <a:lnTo>
                    <a:pt x="462" y="69"/>
                  </a:lnTo>
                  <a:lnTo>
                    <a:pt x="462" y="64"/>
                  </a:lnTo>
                  <a:close/>
                  <a:moveTo>
                    <a:pt x="733" y="328"/>
                  </a:moveTo>
                  <a:lnTo>
                    <a:pt x="733" y="328"/>
                  </a:lnTo>
                  <a:lnTo>
                    <a:pt x="728" y="324"/>
                  </a:lnTo>
                  <a:lnTo>
                    <a:pt x="724" y="324"/>
                  </a:lnTo>
                  <a:lnTo>
                    <a:pt x="724" y="319"/>
                  </a:lnTo>
                  <a:lnTo>
                    <a:pt x="719" y="319"/>
                  </a:lnTo>
                  <a:lnTo>
                    <a:pt x="719" y="314"/>
                  </a:lnTo>
                  <a:lnTo>
                    <a:pt x="714" y="310"/>
                  </a:lnTo>
                  <a:lnTo>
                    <a:pt x="710" y="305"/>
                  </a:lnTo>
                  <a:lnTo>
                    <a:pt x="710" y="301"/>
                  </a:lnTo>
                  <a:lnTo>
                    <a:pt x="710" y="296"/>
                  </a:lnTo>
                  <a:lnTo>
                    <a:pt x="705" y="296"/>
                  </a:lnTo>
                  <a:lnTo>
                    <a:pt x="705" y="292"/>
                  </a:lnTo>
                  <a:lnTo>
                    <a:pt x="705" y="287"/>
                  </a:lnTo>
                  <a:lnTo>
                    <a:pt x="705" y="283"/>
                  </a:lnTo>
                  <a:lnTo>
                    <a:pt x="705" y="278"/>
                  </a:lnTo>
                  <a:lnTo>
                    <a:pt x="710" y="278"/>
                  </a:lnTo>
                  <a:lnTo>
                    <a:pt x="710" y="274"/>
                  </a:lnTo>
                  <a:lnTo>
                    <a:pt x="710" y="269"/>
                  </a:lnTo>
                  <a:lnTo>
                    <a:pt x="714" y="264"/>
                  </a:lnTo>
                  <a:lnTo>
                    <a:pt x="719" y="260"/>
                  </a:lnTo>
                  <a:lnTo>
                    <a:pt x="724" y="255"/>
                  </a:lnTo>
                  <a:lnTo>
                    <a:pt x="728" y="255"/>
                  </a:lnTo>
                  <a:lnTo>
                    <a:pt x="733" y="251"/>
                  </a:lnTo>
                  <a:lnTo>
                    <a:pt x="738" y="251"/>
                  </a:lnTo>
                  <a:lnTo>
                    <a:pt x="742" y="251"/>
                  </a:lnTo>
                  <a:lnTo>
                    <a:pt x="752" y="251"/>
                  </a:lnTo>
                  <a:lnTo>
                    <a:pt x="756" y="246"/>
                  </a:lnTo>
                  <a:lnTo>
                    <a:pt x="766" y="251"/>
                  </a:lnTo>
                  <a:lnTo>
                    <a:pt x="770" y="251"/>
                  </a:lnTo>
                  <a:lnTo>
                    <a:pt x="775" y="251"/>
                  </a:lnTo>
                  <a:lnTo>
                    <a:pt x="780" y="251"/>
                  </a:lnTo>
                  <a:lnTo>
                    <a:pt x="784" y="251"/>
                  </a:lnTo>
                  <a:lnTo>
                    <a:pt x="789" y="255"/>
                  </a:lnTo>
                  <a:lnTo>
                    <a:pt x="803" y="260"/>
                  </a:lnTo>
                  <a:lnTo>
                    <a:pt x="822" y="269"/>
                  </a:lnTo>
                  <a:lnTo>
                    <a:pt x="831" y="274"/>
                  </a:lnTo>
                  <a:lnTo>
                    <a:pt x="840" y="278"/>
                  </a:lnTo>
                  <a:lnTo>
                    <a:pt x="850" y="278"/>
                  </a:lnTo>
                  <a:lnTo>
                    <a:pt x="859" y="283"/>
                  </a:lnTo>
                  <a:lnTo>
                    <a:pt x="868" y="283"/>
                  </a:lnTo>
                  <a:lnTo>
                    <a:pt x="878" y="283"/>
                  </a:lnTo>
                  <a:lnTo>
                    <a:pt x="887" y="287"/>
                  </a:lnTo>
                  <a:lnTo>
                    <a:pt x="892" y="283"/>
                  </a:lnTo>
                  <a:lnTo>
                    <a:pt x="901" y="283"/>
                  </a:lnTo>
                  <a:lnTo>
                    <a:pt x="910" y="283"/>
                  </a:lnTo>
                  <a:lnTo>
                    <a:pt x="915" y="278"/>
                  </a:lnTo>
                  <a:lnTo>
                    <a:pt x="924" y="278"/>
                  </a:lnTo>
                  <a:lnTo>
                    <a:pt x="934" y="274"/>
                  </a:lnTo>
                  <a:lnTo>
                    <a:pt x="943" y="269"/>
                  </a:lnTo>
                  <a:lnTo>
                    <a:pt x="948" y="264"/>
                  </a:lnTo>
                  <a:lnTo>
                    <a:pt x="957" y="255"/>
                  </a:lnTo>
                  <a:lnTo>
                    <a:pt x="957" y="264"/>
                  </a:lnTo>
                  <a:lnTo>
                    <a:pt x="952" y="269"/>
                  </a:lnTo>
                  <a:lnTo>
                    <a:pt x="943" y="274"/>
                  </a:lnTo>
                  <a:lnTo>
                    <a:pt x="938" y="283"/>
                  </a:lnTo>
                  <a:lnTo>
                    <a:pt x="929" y="287"/>
                  </a:lnTo>
                  <a:lnTo>
                    <a:pt x="924" y="292"/>
                  </a:lnTo>
                  <a:lnTo>
                    <a:pt x="915" y="296"/>
                  </a:lnTo>
                  <a:lnTo>
                    <a:pt x="906" y="301"/>
                  </a:lnTo>
                  <a:lnTo>
                    <a:pt x="840" y="333"/>
                  </a:lnTo>
                  <a:lnTo>
                    <a:pt x="826" y="337"/>
                  </a:lnTo>
                  <a:lnTo>
                    <a:pt x="817" y="342"/>
                  </a:lnTo>
                  <a:lnTo>
                    <a:pt x="803" y="342"/>
                  </a:lnTo>
                  <a:lnTo>
                    <a:pt x="789" y="346"/>
                  </a:lnTo>
                  <a:lnTo>
                    <a:pt x="780" y="346"/>
                  </a:lnTo>
                  <a:lnTo>
                    <a:pt x="775" y="342"/>
                  </a:lnTo>
                  <a:lnTo>
                    <a:pt x="766" y="342"/>
                  </a:lnTo>
                  <a:lnTo>
                    <a:pt x="761" y="342"/>
                  </a:lnTo>
                  <a:lnTo>
                    <a:pt x="752" y="337"/>
                  </a:lnTo>
                  <a:lnTo>
                    <a:pt x="747" y="337"/>
                  </a:lnTo>
                  <a:lnTo>
                    <a:pt x="742" y="333"/>
                  </a:lnTo>
                  <a:lnTo>
                    <a:pt x="733" y="328"/>
                  </a:lnTo>
                  <a:close/>
                  <a:moveTo>
                    <a:pt x="976" y="50"/>
                  </a:moveTo>
                  <a:lnTo>
                    <a:pt x="980" y="59"/>
                  </a:lnTo>
                  <a:lnTo>
                    <a:pt x="980" y="64"/>
                  </a:lnTo>
                  <a:lnTo>
                    <a:pt x="985" y="69"/>
                  </a:lnTo>
                  <a:lnTo>
                    <a:pt x="985" y="78"/>
                  </a:lnTo>
                  <a:lnTo>
                    <a:pt x="990" y="87"/>
                  </a:lnTo>
                  <a:lnTo>
                    <a:pt x="990" y="91"/>
                  </a:lnTo>
                  <a:lnTo>
                    <a:pt x="990" y="96"/>
                  </a:lnTo>
                  <a:lnTo>
                    <a:pt x="990" y="105"/>
                  </a:lnTo>
                  <a:lnTo>
                    <a:pt x="990" y="119"/>
                  </a:lnTo>
                  <a:lnTo>
                    <a:pt x="990" y="132"/>
                  </a:lnTo>
                  <a:lnTo>
                    <a:pt x="985" y="141"/>
                  </a:lnTo>
                  <a:lnTo>
                    <a:pt x="980" y="155"/>
                  </a:lnTo>
                  <a:lnTo>
                    <a:pt x="966" y="187"/>
                  </a:lnTo>
                  <a:lnTo>
                    <a:pt x="948" y="223"/>
                  </a:lnTo>
                  <a:lnTo>
                    <a:pt x="943" y="233"/>
                  </a:lnTo>
                  <a:lnTo>
                    <a:pt x="938" y="242"/>
                  </a:lnTo>
                  <a:lnTo>
                    <a:pt x="934" y="246"/>
                  </a:lnTo>
                  <a:lnTo>
                    <a:pt x="929" y="255"/>
                  </a:lnTo>
                  <a:lnTo>
                    <a:pt x="920" y="260"/>
                  </a:lnTo>
                  <a:lnTo>
                    <a:pt x="915" y="269"/>
                  </a:lnTo>
                  <a:lnTo>
                    <a:pt x="910" y="274"/>
                  </a:lnTo>
                  <a:lnTo>
                    <a:pt x="906" y="278"/>
                  </a:lnTo>
                  <a:lnTo>
                    <a:pt x="910" y="269"/>
                  </a:lnTo>
                  <a:lnTo>
                    <a:pt x="915" y="260"/>
                  </a:lnTo>
                  <a:lnTo>
                    <a:pt x="920" y="251"/>
                  </a:lnTo>
                  <a:lnTo>
                    <a:pt x="924" y="242"/>
                  </a:lnTo>
                  <a:lnTo>
                    <a:pt x="929" y="237"/>
                  </a:lnTo>
                  <a:lnTo>
                    <a:pt x="929" y="228"/>
                  </a:lnTo>
                  <a:lnTo>
                    <a:pt x="934" y="219"/>
                  </a:lnTo>
                  <a:lnTo>
                    <a:pt x="934" y="210"/>
                  </a:lnTo>
                  <a:lnTo>
                    <a:pt x="934" y="205"/>
                  </a:lnTo>
                  <a:lnTo>
                    <a:pt x="934" y="196"/>
                  </a:lnTo>
                  <a:lnTo>
                    <a:pt x="934" y="187"/>
                  </a:lnTo>
                  <a:lnTo>
                    <a:pt x="929" y="178"/>
                  </a:lnTo>
                  <a:lnTo>
                    <a:pt x="929" y="169"/>
                  </a:lnTo>
                  <a:lnTo>
                    <a:pt x="924" y="160"/>
                  </a:lnTo>
                  <a:lnTo>
                    <a:pt x="920" y="151"/>
                  </a:lnTo>
                  <a:lnTo>
                    <a:pt x="920" y="141"/>
                  </a:lnTo>
                  <a:lnTo>
                    <a:pt x="901" y="110"/>
                  </a:lnTo>
                  <a:lnTo>
                    <a:pt x="901" y="105"/>
                  </a:lnTo>
                  <a:lnTo>
                    <a:pt x="896" y="100"/>
                  </a:lnTo>
                  <a:lnTo>
                    <a:pt x="896" y="96"/>
                  </a:lnTo>
                  <a:lnTo>
                    <a:pt x="896" y="91"/>
                  </a:lnTo>
                  <a:lnTo>
                    <a:pt x="892" y="82"/>
                  </a:lnTo>
                  <a:lnTo>
                    <a:pt x="892" y="78"/>
                  </a:lnTo>
                  <a:lnTo>
                    <a:pt x="892" y="69"/>
                  </a:lnTo>
                  <a:lnTo>
                    <a:pt x="892" y="64"/>
                  </a:lnTo>
                  <a:lnTo>
                    <a:pt x="892" y="59"/>
                  </a:lnTo>
                  <a:lnTo>
                    <a:pt x="896" y="55"/>
                  </a:lnTo>
                  <a:lnTo>
                    <a:pt x="896" y="50"/>
                  </a:lnTo>
                  <a:lnTo>
                    <a:pt x="901" y="46"/>
                  </a:lnTo>
                  <a:lnTo>
                    <a:pt x="901" y="41"/>
                  </a:lnTo>
                  <a:lnTo>
                    <a:pt x="906" y="37"/>
                  </a:lnTo>
                  <a:lnTo>
                    <a:pt x="906" y="32"/>
                  </a:lnTo>
                  <a:lnTo>
                    <a:pt x="910" y="32"/>
                  </a:lnTo>
                  <a:lnTo>
                    <a:pt x="915" y="28"/>
                  </a:lnTo>
                  <a:lnTo>
                    <a:pt x="920" y="28"/>
                  </a:lnTo>
                  <a:lnTo>
                    <a:pt x="924" y="23"/>
                  </a:lnTo>
                  <a:lnTo>
                    <a:pt x="929" y="23"/>
                  </a:lnTo>
                  <a:lnTo>
                    <a:pt x="934" y="23"/>
                  </a:lnTo>
                  <a:lnTo>
                    <a:pt x="938" y="23"/>
                  </a:lnTo>
                  <a:lnTo>
                    <a:pt x="943" y="28"/>
                  </a:lnTo>
                  <a:lnTo>
                    <a:pt x="948" y="28"/>
                  </a:lnTo>
                  <a:lnTo>
                    <a:pt x="952" y="28"/>
                  </a:lnTo>
                  <a:lnTo>
                    <a:pt x="952" y="32"/>
                  </a:lnTo>
                  <a:lnTo>
                    <a:pt x="957" y="32"/>
                  </a:lnTo>
                  <a:lnTo>
                    <a:pt x="962" y="37"/>
                  </a:lnTo>
                  <a:lnTo>
                    <a:pt x="966" y="41"/>
                  </a:lnTo>
                  <a:lnTo>
                    <a:pt x="971" y="46"/>
                  </a:lnTo>
                  <a:lnTo>
                    <a:pt x="976" y="46"/>
                  </a:lnTo>
                  <a:lnTo>
                    <a:pt x="976" y="50"/>
                  </a:lnTo>
                  <a:close/>
                  <a:moveTo>
                    <a:pt x="1004" y="228"/>
                  </a:moveTo>
                  <a:lnTo>
                    <a:pt x="1008" y="228"/>
                  </a:lnTo>
                  <a:lnTo>
                    <a:pt x="1008" y="233"/>
                  </a:lnTo>
                  <a:lnTo>
                    <a:pt x="1008" y="237"/>
                  </a:lnTo>
                  <a:lnTo>
                    <a:pt x="1013" y="237"/>
                  </a:lnTo>
                  <a:lnTo>
                    <a:pt x="1013" y="242"/>
                  </a:lnTo>
                  <a:lnTo>
                    <a:pt x="1013" y="246"/>
                  </a:lnTo>
                  <a:lnTo>
                    <a:pt x="1013" y="251"/>
                  </a:lnTo>
                  <a:lnTo>
                    <a:pt x="1013" y="255"/>
                  </a:lnTo>
                  <a:lnTo>
                    <a:pt x="1008" y="260"/>
                  </a:lnTo>
                  <a:lnTo>
                    <a:pt x="1008" y="264"/>
                  </a:lnTo>
                  <a:lnTo>
                    <a:pt x="1004" y="264"/>
                  </a:lnTo>
                  <a:lnTo>
                    <a:pt x="1004" y="269"/>
                  </a:lnTo>
                  <a:lnTo>
                    <a:pt x="999" y="269"/>
                  </a:lnTo>
                  <a:lnTo>
                    <a:pt x="994" y="269"/>
                  </a:lnTo>
                  <a:lnTo>
                    <a:pt x="994" y="274"/>
                  </a:lnTo>
                  <a:lnTo>
                    <a:pt x="990" y="274"/>
                  </a:lnTo>
                  <a:lnTo>
                    <a:pt x="985" y="274"/>
                  </a:lnTo>
                  <a:lnTo>
                    <a:pt x="980" y="269"/>
                  </a:lnTo>
                  <a:lnTo>
                    <a:pt x="976" y="269"/>
                  </a:lnTo>
                  <a:lnTo>
                    <a:pt x="971" y="269"/>
                  </a:lnTo>
                  <a:lnTo>
                    <a:pt x="971" y="264"/>
                  </a:lnTo>
                  <a:lnTo>
                    <a:pt x="971" y="260"/>
                  </a:lnTo>
                  <a:lnTo>
                    <a:pt x="966" y="260"/>
                  </a:lnTo>
                  <a:lnTo>
                    <a:pt x="966" y="255"/>
                  </a:lnTo>
                  <a:lnTo>
                    <a:pt x="966" y="251"/>
                  </a:lnTo>
                  <a:lnTo>
                    <a:pt x="966" y="246"/>
                  </a:lnTo>
                  <a:lnTo>
                    <a:pt x="966" y="242"/>
                  </a:lnTo>
                  <a:lnTo>
                    <a:pt x="966" y="237"/>
                  </a:lnTo>
                  <a:lnTo>
                    <a:pt x="971" y="233"/>
                  </a:lnTo>
                  <a:lnTo>
                    <a:pt x="971" y="228"/>
                  </a:lnTo>
                  <a:lnTo>
                    <a:pt x="976" y="228"/>
                  </a:lnTo>
                  <a:lnTo>
                    <a:pt x="976" y="223"/>
                  </a:lnTo>
                  <a:lnTo>
                    <a:pt x="980" y="223"/>
                  </a:lnTo>
                  <a:lnTo>
                    <a:pt x="980" y="219"/>
                  </a:lnTo>
                  <a:lnTo>
                    <a:pt x="985" y="219"/>
                  </a:lnTo>
                  <a:lnTo>
                    <a:pt x="990" y="219"/>
                  </a:lnTo>
                  <a:lnTo>
                    <a:pt x="994" y="219"/>
                  </a:lnTo>
                  <a:lnTo>
                    <a:pt x="994" y="223"/>
                  </a:lnTo>
                  <a:lnTo>
                    <a:pt x="999" y="223"/>
                  </a:lnTo>
                  <a:lnTo>
                    <a:pt x="1004" y="223"/>
                  </a:lnTo>
                  <a:lnTo>
                    <a:pt x="1004" y="228"/>
                  </a:lnTo>
                  <a:close/>
                  <a:moveTo>
                    <a:pt x="1106" y="78"/>
                  </a:moveTo>
                  <a:lnTo>
                    <a:pt x="1111" y="73"/>
                  </a:lnTo>
                  <a:lnTo>
                    <a:pt x="1111" y="69"/>
                  </a:lnTo>
                  <a:lnTo>
                    <a:pt x="1111" y="64"/>
                  </a:lnTo>
                  <a:lnTo>
                    <a:pt x="1111" y="59"/>
                  </a:lnTo>
                  <a:lnTo>
                    <a:pt x="1116" y="55"/>
                  </a:lnTo>
                  <a:lnTo>
                    <a:pt x="1116" y="50"/>
                  </a:lnTo>
                  <a:lnTo>
                    <a:pt x="1116" y="46"/>
                  </a:lnTo>
                  <a:lnTo>
                    <a:pt x="1120" y="46"/>
                  </a:lnTo>
                  <a:lnTo>
                    <a:pt x="1120" y="41"/>
                  </a:lnTo>
                  <a:lnTo>
                    <a:pt x="1125" y="41"/>
                  </a:lnTo>
                  <a:lnTo>
                    <a:pt x="1125" y="37"/>
                  </a:lnTo>
                  <a:lnTo>
                    <a:pt x="1130" y="37"/>
                  </a:lnTo>
                  <a:lnTo>
                    <a:pt x="1130" y="32"/>
                  </a:lnTo>
                  <a:lnTo>
                    <a:pt x="1134" y="32"/>
                  </a:lnTo>
                  <a:lnTo>
                    <a:pt x="1139" y="32"/>
                  </a:lnTo>
                  <a:lnTo>
                    <a:pt x="1139" y="28"/>
                  </a:lnTo>
                  <a:lnTo>
                    <a:pt x="1144" y="28"/>
                  </a:lnTo>
                  <a:lnTo>
                    <a:pt x="1148" y="28"/>
                  </a:lnTo>
                  <a:lnTo>
                    <a:pt x="1153" y="28"/>
                  </a:lnTo>
                  <a:lnTo>
                    <a:pt x="1158" y="28"/>
                  </a:lnTo>
                  <a:lnTo>
                    <a:pt x="1176" y="23"/>
                  </a:lnTo>
                  <a:lnTo>
                    <a:pt x="1190" y="23"/>
                  </a:lnTo>
                  <a:lnTo>
                    <a:pt x="1204" y="23"/>
                  </a:lnTo>
                  <a:lnTo>
                    <a:pt x="1218" y="23"/>
                  </a:lnTo>
                  <a:lnTo>
                    <a:pt x="1214" y="82"/>
                  </a:lnTo>
                  <a:lnTo>
                    <a:pt x="1214" y="87"/>
                  </a:lnTo>
                  <a:lnTo>
                    <a:pt x="1214" y="91"/>
                  </a:lnTo>
                  <a:lnTo>
                    <a:pt x="1214" y="96"/>
                  </a:lnTo>
                  <a:lnTo>
                    <a:pt x="1214" y="100"/>
                  </a:lnTo>
                  <a:lnTo>
                    <a:pt x="1209" y="105"/>
                  </a:lnTo>
                  <a:lnTo>
                    <a:pt x="1209" y="110"/>
                  </a:lnTo>
                  <a:lnTo>
                    <a:pt x="1204" y="110"/>
                  </a:lnTo>
                  <a:lnTo>
                    <a:pt x="1200" y="114"/>
                  </a:lnTo>
                  <a:lnTo>
                    <a:pt x="1200" y="119"/>
                  </a:lnTo>
                  <a:lnTo>
                    <a:pt x="1195" y="119"/>
                  </a:lnTo>
                  <a:lnTo>
                    <a:pt x="1190" y="123"/>
                  </a:lnTo>
                  <a:lnTo>
                    <a:pt x="1186" y="123"/>
                  </a:lnTo>
                  <a:lnTo>
                    <a:pt x="1181" y="128"/>
                  </a:lnTo>
                  <a:lnTo>
                    <a:pt x="1172" y="128"/>
                  </a:lnTo>
                  <a:lnTo>
                    <a:pt x="1167" y="132"/>
                  </a:lnTo>
                  <a:lnTo>
                    <a:pt x="1158" y="132"/>
                  </a:lnTo>
                  <a:lnTo>
                    <a:pt x="1162" y="132"/>
                  </a:lnTo>
                  <a:lnTo>
                    <a:pt x="1167" y="137"/>
                  </a:lnTo>
                  <a:lnTo>
                    <a:pt x="1172" y="137"/>
                  </a:lnTo>
                  <a:lnTo>
                    <a:pt x="1176" y="141"/>
                  </a:lnTo>
                  <a:lnTo>
                    <a:pt x="1181" y="146"/>
                  </a:lnTo>
                  <a:lnTo>
                    <a:pt x="1186" y="146"/>
                  </a:lnTo>
                  <a:lnTo>
                    <a:pt x="1190" y="151"/>
                  </a:lnTo>
                  <a:lnTo>
                    <a:pt x="1190" y="155"/>
                  </a:lnTo>
                  <a:lnTo>
                    <a:pt x="1195" y="155"/>
                  </a:lnTo>
                  <a:lnTo>
                    <a:pt x="1195" y="160"/>
                  </a:lnTo>
                  <a:lnTo>
                    <a:pt x="1200" y="164"/>
                  </a:lnTo>
                  <a:lnTo>
                    <a:pt x="1200" y="169"/>
                  </a:lnTo>
                  <a:lnTo>
                    <a:pt x="1204" y="173"/>
                  </a:lnTo>
                  <a:lnTo>
                    <a:pt x="1204" y="178"/>
                  </a:lnTo>
                  <a:lnTo>
                    <a:pt x="1209" y="178"/>
                  </a:lnTo>
                  <a:lnTo>
                    <a:pt x="1209" y="182"/>
                  </a:lnTo>
                  <a:lnTo>
                    <a:pt x="1223" y="255"/>
                  </a:lnTo>
                  <a:lnTo>
                    <a:pt x="1209" y="246"/>
                  </a:lnTo>
                  <a:lnTo>
                    <a:pt x="1195" y="237"/>
                  </a:lnTo>
                  <a:lnTo>
                    <a:pt x="1186" y="233"/>
                  </a:lnTo>
                  <a:lnTo>
                    <a:pt x="1172" y="228"/>
                  </a:lnTo>
                  <a:lnTo>
                    <a:pt x="1158" y="223"/>
                  </a:lnTo>
                  <a:lnTo>
                    <a:pt x="1144" y="223"/>
                  </a:lnTo>
                  <a:lnTo>
                    <a:pt x="1130" y="219"/>
                  </a:lnTo>
                  <a:lnTo>
                    <a:pt x="1116" y="219"/>
                  </a:lnTo>
                  <a:lnTo>
                    <a:pt x="1106" y="223"/>
                  </a:lnTo>
                  <a:lnTo>
                    <a:pt x="1092" y="223"/>
                  </a:lnTo>
                  <a:lnTo>
                    <a:pt x="1083" y="228"/>
                  </a:lnTo>
                  <a:lnTo>
                    <a:pt x="1069" y="237"/>
                  </a:lnTo>
                  <a:lnTo>
                    <a:pt x="1060" y="242"/>
                  </a:lnTo>
                  <a:lnTo>
                    <a:pt x="1046" y="251"/>
                  </a:lnTo>
                  <a:lnTo>
                    <a:pt x="1036" y="260"/>
                  </a:lnTo>
                  <a:lnTo>
                    <a:pt x="1027" y="269"/>
                  </a:lnTo>
                  <a:lnTo>
                    <a:pt x="1027" y="260"/>
                  </a:lnTo>
                  <a:lnTo>
                    <a:pt x="1027" y="251"/>
                  </a:lnTo>
                  <a:lnTo>
                    <a:pt x="1027" y="246"/>
                  </a:lnTo>
                  <a:lnTo>
                    <a:pt x="1027" y="237"/>
                  </a:lnTo>
                  <a:lnTo>
                    <a:pt x="1027" y="233"/>
                  </a:lnTo>
                  <a:lnTo>
                    <a:pt x="1027" y="228"/>
                  </a:lnTo>
                  <a:lnTo>
                    <a:pt x="1027" y="223"/>
                  </a:lnTo>
                  <a:lnTo>
                    <a:pt x="1022" y="223"/>
                  </a:lnTo>
                  <a:lnTo>
                    <a:pt x="1022" y="219"/>
                  </a:lnTo>
                  <a:lnTo>
                    <a:pt x="1018" y="214"/>
                  </a:lnTo>
                  <a:lnTo>
                    <a:pt x="1013" y="214"/>
                  </a:lnTo>
                  <a:lnTo>
                    <a:pt x="1008" y="210"/>
                  </a:lnTo>
                  <a:lnTo>
                    <a:pt x="1004" y="210"/>
                  </a:lnTo>
                  <a:lnTo>
                    <a:pt x="999" y="210"/>
                  </a:lnTo>
                  <a:lnTo>
                    <a:pt x="994" y="210"/>
                  </a:lnTo>
                  <a:lnTo>
                    <a:pt x="985" y="214"/>
                  </a:lnTo>
                  <a:lnTo>
                    <a:pt x="976" y="214"/>
                  </a:lnTo>
                  <a:lnTo>
                    <a:pt x="966" y="219"/>
                  </a:lnTo>
                  <a:lnTo>
                    <a:pt x="976" y="205"/>
                  </a:lnTo>
                  <a:lnTo>
                    <a:pt x="985" y="192"/>
                  </a:lnTo>
                  <a:lnTo>
                    <a:pt x="994" y="182"/>
                  </a:lnTo>
                  <a:lnTo>
                    <a:pt x="1004" y="169"/>
                  </a:lnTo>
                  <a:lnTo>
                    <a:pt x="1008" y="155"/>
                  </a:lnTo>
                  <a:lnTo>
                    <a:pt x="1013" y="146"/>
                  </a:lnTo>
                  <a:lnTo>
                    <a:pt x="1018" y="132"/>
                  </a:lnTo>
                  <a:lnTo>
                    <a:pt x="1018" y="119"/>
                  </a:lnTo>
                  <a:lnTo>
                    <a:pt x="1018" y="114"/>
                  </a:lnTo>
                  <a:lnTo>
                    <a:pt x="1018" y="110"/>
                  </a:lnTo>
                  <a:lnTo>
                    <a:pt x="1018" y="100"/>
                  </a:lnTo>
                  <a:lnTo>
                    <a:pt x="1018" y="96"/>
                  </a:lnTo>
                  <a:lnTo>
                    <a:pt x="1018" y="87"/>
                  </a:lnTo>
                  <a:lnTo>
                    <a:pt x="1018" y="82"/>
                  </a:lnTo>
                  <a:lnTo>
                    <a:pt x="1013" y="78"/>
                  </a:lnTo>
                  <a:lnTo>
                    <a:pt x="1013" y="69"/>
                  </a:lnTo>
                  <a:lnTo>
                    <a:pt x="1008" y="64"/>
                  </a:lnTo>
                  <a:lnTo>
                    <a:pt x="1008" y="55"/>
                  </a:lnTo>
                  <a:lnTo>
                    <a:pt x="1004" y="50"/>
                  </a:lnTo>
                  <a:lnTo>
                    <a:pt x="999" y="46"/>
                  </a:lnTo>
                  <a:lnTo>
                    <a:pt x="994" y="37"/>
                  </a:lnTo>
                  <a:lnTo>
                    <a:pt x="990" y="32"/>
                  </a:lnTo>
                  <a:lnTo>
                    <a:pt x="985" y="23"/>
                  </a:lnTo>
                  <a:lnTo>
                    <a:pt x="980" y="18"/>
                  </a:lnTo>
                  <a:lnTo>
                    <a:pt x="1018" y="23"/>
                  </a:lnTo>
                  <a:lnTo>
                    <a:pt x="1055" y="32"/>
                  </a:lnTo>
                  <a:lnTo>
                    <a:pt x="1060" y="32"/>
                  </a:lnTo>
                  <a:lnTo>
                    <a:pt x="1064" y="32"/>
                  </a:lnTo>
                  <a:lnTo>
                    <a:pt x="1064" y="37"/>
                  </a:lnTo>
                  <a:lnTo>
                    <a:pt x="1069" y="37"/>
                  </a:lnTo>
                  <a:lnTo>
                    <a:pt x="1074" y="37"/>
                  </a:lnTo>
                  <a:lnTo>
                    <a:pt x="1078" y="41"/>
                  </a:lnTo>
                  <a:lnTo>
                    <a:pt x="1083" y="46"/>
                  </a:lnTo>
                  <a:lnTo>
                    <a:pt x="1088" y="50"/>
                  </a:lnTo>
                  <a:lnTo>
                    <a:pt x="1092" y="50"/>
                  </a:lnTo>
                  <a:lnTo>
                    <a:pt x="1097" y="55"/>
                  </a:lnTo>
                  <a:lnTo>
                    <a:pt x="1097" y="59"/>
                  </a:lnTo>
                  <a:lnTo>
                    <a:pt x="1102" y="64"/>
                  </a:lnTo>
                  <a:lnTo>
                    <a:pt x="1102" y="69"/>
                  </a:lnTo>
                  <a:lnTo>
                    <a:pt x="1106" y="73"/>
                  </a:lnTo>
                  <a:lnTo>
                    <a:pt x="1106" y="78"/>
                  </a:lnTo>
                  <a:close/>
                  <a:moveTo>
                    <a:pt x="836" y="460"/>
                  </a:moveTo>
                  <a:lnTo>
                    <a:pt x="831" y="465"/>
                  </a:lnTo>
                  <a:lnTo>
                    <a:pt x="826" y="474"/>
                  </a:lnTo>
                  <a:lnTo>
                    <a:pt x="822" y="478"/>
                  </a:lnTo>
                  <a:lnTo>
                    <a:pt x="817" y="483"/>
                  </a:lnTo>
                  <a:lnTo>
                    <a:pt x="812" y="488"/>
                  </a:lnTo>
                  <a:lnTo>
                    <a:pt x="808" y="492"/>
                  </a:lnTo>
                  <a:lnTo>
                    <a:pt x="803" y="492"/>
                  </a:lnTo>
                  <a:lnTo>
                    <a:pt x="798" y="497"/>
                  </a:lnTo>
                  <a:lnTo>
                    <a:pt x="794" y="497"/>
                  </a:lnTo>
                  <a:lnTo>
                    <a:pt x="789" y="497"/>
                  </a:lnTo>
                  <a:lnTo>
                    <a:pt x="789" y="501"/>
                  </a:lnTo>
                  <a:lnTo>
                    <a:pt x="784" y="501"/>
                  </a:lnTo>
                  <a:lnTo>
                    <a:pt x="780" y="501"/>
                  </a:lnTo>
                  <a:lnTo>
                    <a:pt x="775" y="501"/>
                  </a:lnTo>
                  <a:lnTo>
                    <a:pt x="770" y="501"/>
                  </a:lnTo>
                  <a:lnTo>
                    <a:pt x="770" y="497"/>
                  </a:lnTo>
                  <a:lnTo>
                    <a:pt x="766" y="497"/>
                  </a:lnTo>
                  <a:lnTo>
                    <a:pt x="761" y="497"/>
                  </a:lnTo>
                  <a:lnTo>
                    <a:pt x="761" y="492"/>
                  </a:lnTo>
                  <a:lnTo>
                    <a:pt x="756" y="492"/>
                  </a:lnTo>
                  <a:lnTo>
                    <a:pt x="752" y="492"/>
                  </a:lnTo>
                  <a:lnTo>
                    <a:pt x="752" y="488"/>
                  </a:lnTo>
                  <a:lnTo>
                    <a:pt x="747" y="483"/>
                  </a:lnTo>
                  <a:lnTo>
                    <a:pt x="742" y="483"/>
                  </a:lnTo>
                  <a:lnTo>
                    <a:pt x="742" y="478"/>
                  </a:lnTo>
                  <a:lnTo>
                    <a:pt x="738" y="478"/>
                  </a:lnTo>
                  <a:lnTo>
                    <a:pt x="738" y="474"/>
                  </a:lnTo>
                  <a:lnTo>
                    <a:pt x="733" y="474"/>
                  </a:lnTo>
                  <a:lnTo>
                    <a:pt x="733" y="469"/>
                  </a:lnTo>
                  <a:lnTo>
                    <a:pt x="733" y="465"/>
                  </a:lnTo>
                  <a:lnTo>
                    <a:pt x="733" y="460"/>
                  </a:lnTo>
                  <a:lnTo>
                    <a:pt x="728" y="456"/>
                  </a:lnTo>
                  <a:lnTo>
                    <a:pt x="733" y="451"/>
                  </a:lnTo>
                  <a:lnTo>
                    <a:pt x="733" y="447"/>
                  </a:lnTo>
                  <a:lnTo>
                    <a:pt x="733" y="442"/>
                  </a:lnTo>
                  <a:lnTo>
                    <a:pt x="733" y="437"/>
                  </a:lnTo>
                  <a:lnTo>
                    <a:pt x="738" y="433"/>
                  </a:lnTo>
                  <a:lnTo>
                    <a:pt x="742" y="424"/>
                  </a:lnTo>
                  <a:lnTo>
                    <a:pt x="747" y="419"/>
                  </a:lnTo>
                  <a:lnTo>
                    <a:pt x="752" y="415"/>
                  </a:lnTo>
                  <a:lnTo>
                    <a:pt x="761" y="410"/>
                  </a:lnTo>
                  <a:lnTo>
                    <a:pt x="766" y="401"/>
                  </a:lnTo>
                  <a:lnTo>
                    <a:pt x="770" y="396"/>
                  </a:lnTo>
                  <a:lnTo>
                    <a:pt x="780" y="396"/>
                  </a:lnTo>
                  <a:lnTo>
                    <a:pt x="784" y="392"/>
                  </a:lnTo>
                  <a:lnTo>
                    <a:pt x="798" y="387"/>
                  </a:lnTo>
                  <a:lnTo>
                    <a:pt x="812" y="383"/>
                  </a:lnTo>
                  <a:lnTo>
                    <a:pt x="826" y="374"/>
                  </a:lnTo>
                  <a:lnTo>
                    <a:pt x="845" y="365"/>
                  </a:lnTo>
                  <a:lnTo>
                    <a:pt x="887" y="342"/>
                  </a:lnTo>
                  <a:lnTo>
                    <a:pt x="938" y="301"/>
                  </a:lnTo>
                  <a:lnTo>
                    <a:pt x="910" y="328"/>
                  </a:lnTo>
                  <a:lnTo>
                    <a:pt x="892" y="355"/>
                  </a:lnTo>
                  <a:lnTo>
                    <a:pt x="878" y="378"/>
                  </a:lnTo>
                  <a:lnTo>
                    <a:pt x="868" y="396"/>
                  </a:lnTo>
                  <a:lnTo>
                    <a:pt x="836" y="460"/>
                  </a:lnTo>
                  <a:close/>
                  <a:moveTo>
                    <a:pt x="906" y="506"/>
                  </a:moveTo>
                  <a:lnTo>
                    <a:pt x="901" y="497"/>
                  </a:lnTo>
                  <a:lnTo>
                    <a:pt x="896" y="492"/>
                  </a:lnTo>
                  <a:lnTo>
                    <a:pt x="896" y="483"/>
                  </a:lnTo>
                  <a:lnTo>
                    <a:pt x="896" y="478"/>
                  </a:lnTo>
                  <a:lnTo>
                    <a:pt x="892" y="469"/>
                  </a:lnTo>
                  <a:lnTo>
                    <a:pt x="892" y="465"/>
                  </a:lnTo>
                  <a:lnTo>
                    <a:pt x="892" y="460"/>
                  </a:lnTo>
                  <a:lnTo>
                    <a:pt x="892" y="451"/>
                  </a:lnTo>
                  <a:lnTo>
                    <a:pt x="896" y="437"/>
                  </a:lnTo>
                  <a:lnTo>
                    <a:pt x="896" y="424"/>
                  </a:lnTo>
                  <a:lnTo>
                    <a:pt x="901" y="410"/>
                  </a:lnTo>
                  <a:lnTo>
                    <a:pt x="906" y="396"/>
                  </a:lnTo>
                  <a:lnTo>
                    <a:pt x="910" y="383"/>
                  </a:lnTo>
                  <a:lnTo>
                    <a:pt x="915" y="365"/>
                  </a:lnTo>
                  <a:lnTo>
                    <a:pt x="924" y="351"/>
                  </a:lnTo>
                  <a:lnTo>
                    <a:pt x="934" y="333"/>
                  </a:lnTo>
                  <a:lnTo>
                    <a:pt x="938" y="324"/>
                  </a:lnTo>
                  <a:lnTo>
                    <a:pt x="943" y="314"/>
                  </a:lnTo>
                  <a:lnTo>
                    <a:pt x="948" y="305"/>
                  </a:lnTo>
                  <a:lnTo>
                    <a:pt x="952" y="301"/>
                  </a:lnTo>
                  <a:lnTo>
                    <a:pt x="957" y="292"/>
                  </a:lnTo>
                  <a:lnTo>
                    <a:pt x="966" y="287"/>
                  </a:lnTo>
                  <a:lnTo>
                    <a:pt x="971" y="283"/>
                  </a:lnTo>
                  <a:lnTo>
                    <a:pt x="976" y="278"/>
                  </a:lnTo>
                  <a:lnTo>
                    <a:pt x="971" y="287"/>
                  </a:lnTo>
                  <a:lnTo>
                    <a:pt x="966" y="296"/>
                  </a:lnTo>
                  <a:lnTo>
                    <a:pt x="962" y="305"/>
                  </a:lnTo>
                  <a:lnTo>
                    <a:pt x="957" y="314"/>
                  </a:lnTo>
                  <a:lnTo>
                    <a:pt x="957" y="324"/>
                  </a:lnTo>
                  <a:lnTo>
                    <a:pt x="952" y="333"/>
                  </a:lnTo>
                  <a:lnTo>
                    <a:pt x="952" y="337"/>
                  </a:lnTo>
                  <a:lnTo>
                    <a:pt x="952" y="346"/>
                  </a:lnTo>
                  <a:lnTo>
                    <a:pt x="952" y="355"/>
                  </a:lnTo>
                  <a:lnTo>
                    <a:pt x="952" y="365"/>
                  </a:lnTo>
                  <a:lnTo>
                    <a:pt x="952" y="369"/>
                  </a:lnTo>
                  <a:lnTo>
                    <a:pt x="952" y="378"/>
                  </a:lnTo>
                  <a:lnTo>
                    <a:pt x="952" y="387"/>
                  </a:lnTo>
                  <a:lnTo>
                    <a:pt x="957" y="396"/>
                  </a:lnTo>
                  <a:lnTo>
                    <a:pt x="962" y="406"/>
                  </a:lnTo>
                  <a:lnTo>
                    <a:pt x="962" y="415"/>
                  </a:lnTo>
                  <a:lnTo>
                    <a:pt x="971" y="424"/>
                  </a:lnTo>
                  <a:lnTo>
                    <a:pt x="976" y="433"/>
                  </a:lnTo>
                  <a:lnTo>
                    <a:pt x="980" y="442"/>
                  </a:lnTo>
                  <a:lnTo>
                    <a:pt x="985" y="447"/>
                  </a:lnTo>
                  <a:lnTo>
                    <a:pt x="985" y="451"/>
                  </a:lnTo>
                  <a:lnTo>
                    <a:pt x="985" y="456"/>
                  </a:lnTo>
                  <a:lnTo>
                    <a:pt x="990" y="460"/>
                  </a:lnTo>
                  <a:lnTo>
                    <a:pt x="990" y="465"/>
                  </a:lnTo>
                  <a:lnTo>
                    <a:pt x="990" y="474"/>
                  </a:lnTo>
                  <a:lnTo>
                    <a:pt x="990" y="478"/>
                  </a:lnTo>
                  <a:lnTo>
                    <a:pt x="990" y="488"/>
                  </a:lnTo>
                  <a:lnTo>
                    <a:pt x="990" y="492"/>
                  </a:lnTo>
                  <a:lnTo>
                    <a:pt x="985" y="497"/>
                  </a:lnTo>
                  <a:lnTo>
                    <a:pt x="985" y="501"/>
                  </a:lnTo>
                  <a:lnTo>
                    <a:pt x="985" y="506"/>
                  </a:lnTo>
                  <a:lnTo>
                    <a:pt x="980" y="510"/>
                  </a:lnTo>
                  <a:lnTo>
                    <a:pt x="980" y="515"/>
                  </a:lnTo>
                  <a:lnTo>
                    <a:pt x="976" y="519"/>
                  </a:lnTo>
                  <a:lnTo>
                    <a:pt x="971" y="524"/>
                  </a:lnTo>
                  <a:lnTo>
                    <a:pt x="966" y="524"/>
                  </a:lnTo>
                  <a:lnTo>
                    <a:pt x="966" y="529"/>
                  </a:lnTo>
                  <a:lnTo>
                    <a:pt x="962" y="529"/>
                  </a:lnTo>
                  <a:lnTo>
                    <a:pt x="957" y="529"/>
                  </a:lnTo>
                  <a:lnTo>
                    <a:pt x="952" y="529"/>
                  </a:lnTo>
                  <a:lnTo>
                    <a:pt x="948" y="529"/>
                  </a:lnTo>
                  <a:lnTo>
                    <a:pt x="943" y="529"/>
                  </a:lnTo>
                  <a:lnTo>
                    <a:pt x="938" y="529"/>
                  </a:lnTo>
                  <a:lnTo>
                    <a:pt x="934" y="529"/>
                  </a:lnTo>
                  <a:lnTo>
                    <a:pt x="929" y="524"/>
                  </a:lnTo>
                  <a:lnTo>
                    <a:pt x="924" y="524"/>
                  </a:lnTo>
                  <a:lnTo>
                    <a:pt x="920" y="519"/>
                  </a:lnTo>
                  <a:lnTo>
                    <a:pt x="915" y="515"/>
                  </a:lnTo>
                  <a:lnTo>
                    <a:pt x="910" y="510"/>
                  </a:lnTo>
                  <a:lnTo>
                    <a:pt x="906" y="506"/>
                  </a:lnTo>
                  <a:close/>
                  <a:moveTo>
                    <a:pt x="1186" y="255"/>
                  </a:moveTo>
                  <a:lnTo>
                    <a:pt x="1190" y="260"/>
                  </a:lnTo>
                  <a:lnTo>
                    <a:pt x="1195" y="264"/>
                  </a:lnTo>
                  <a:lnTo>
                    <a:pt x="1200" y="269"/>
                  </a:lnTo>
                  <a:lnTo>
                    <a:pt x="1200" y="274"/>
                  </a:lnTo>
                  <a:lnTo>
                    <a:pt x="1204" y="274"/>
                  </a:lnTo>
                  <a:lnTo>
                    <a:pt x="1204" y="278"/>
                  </a:lnTo>
                  <a:lnTo>
                    <a:pt x="1209" y="278"/>
                  </a:lnTo>
                  <a:lnTo>
                    <a:pt x="1209" y="283"/>
                  </a:lnTo>
                  <a:lnTo>
                    <a:pt x="1209" y="287"/>
                  </a:lnTo>
                  <a:lnTo>
                    <a:pt x="1214" y="287"/>
                  </a:lnTo>
                  <a:lnTo>
                    <a:pt x="1214" y="292"/>
                  </a:lnTo>
                  <a:lnTo>
                    <a:pt x="1214" y="296"/>
                  </a:lnTo>
                  <a:lnTo>
                    <a:pt x="1214" y="301"/>
                  </a:lnTo>
                  <a:lnTo>
                    <a:pt x="1214" y="305"/>
                  </a:lnTo>
                  <a:lnTo>
                    <a:pt x="1214" y="310"/>
                  </a:lnTo>
                  <a:lnTo>
                    <a:pt x="1214" y="314"/>
                  </a:lnTo>
                  <a:lnTo>
                    <a:pt x="1214" y="319"/>
                  </a:lnTo>
                  <a:lnTo>
                    <a:pt x="1209" y="319"/>
                  </a:lnTo>
                  <a:lnTo>
                    <a:pt x="1209" y="324"/>
                  </a:lnTo>
                  <a:lnTo>
                    <a:pt x="1204" y="324"/>
                  </a:lnTo>
                  <a:lnTo>
                    <a:pt x="1204" y="328"/>
                  </a:lnTo>
                  <a:lnTo>
                    <a:pt x="1200" y="328"/>
                  </a:lnTo>
                  <a:lnTo>
                    <a:pt x="1200" y="333"/>
                  </a:lnTo>
                  <a:lnTo>
                    <a:pt x="1195" y="333"/>
                  </a:lnTo>
                  <a:lnTo>
                    <a:pt x="1190" y="333"/>
                  </a:lnTo>
                  <a:lnTo>
                    <a:pt x="1190" y="337"/>
                  </a:lnTo>
                  <a:lnTo>
                    <a:pt x="1186" y="337"/>
                  </a:lnTo>
                  <a:lnTo>
                    <a:pt x="1181" y="337"/>
                  </a:lnTo>
                  <a:lnTo>
                    <a:pt x="1172" y="337"/>
                  </a:lnTo>
                  <a:lnTo>
                    <a:pt x="1167" y="337"/>
                  </a:lnTo>
                  <a:lnTo>
                    <a:pt x="1158" y="337"/>
                  </a:lnTo>
                  <a:lnTo>
                    <a:pt x="1153" y="337"/>
                  </a:lnTo>
                  <a:lnTo>
                    <a:pt x="1148" y="337"/>
                  </a:lnTo>
                  <a:lnTo>
                    <a:pt x="1144" y="337"/>
                  </a:lnTo>
                  <a:lnTo>
                    <a:pt x="1139" y="337"/>
                  </a:lnTo>
                  <a:lnTo>
                    <a:pt x="1134" y="333"/>
                  </a:lnTo>
                  <a:lnTo>
                    <a:pt x="1097" y="319"/>
                  </a:lnTo>
                  <a:lnTo>
                    <a:pt x="1088" y="314"/>
                  </a:lnTo>
                  <a:lnTo>
                    <a:pt x="1078" y="310"/>
                  </a:lnTo>
                  <a:lnTo>
                    <a:pt x="1069" y="305"/>
                  </a:lnTo>
                  <a:lnTo>
                    <a:pt x="1060" y="305"/>
                  </a:lnTo>
                  <a:lnTo>
                    <a:pt x="1050" y="305"/>
                  </a:lnTo>
                  <a:lnTo>
                    <a:pt x="1041" y="301"/>
                  </a:lnTo>
                  <a:lnTo>
                    <a:pt x="1036" y="301"/>
                  </a:lnTo>
                  <a:lnTo>
                    <a:pt x="1027" y="301"/>
                  </a:lnTo>
                  <a:lnTo>
                    <a:pt x="1022" y="305"/>
                  </a:lnTo>
                  <a:lnTo>
                    <a:pt x="1013" y="305"/>
                  </a:lnTo>
                  <a:lnTo>
                    <a:pt x="1004" y="305"/>
                  </a:lnTo>
                  <a:lnTo>
                    <a:pt x="994" y="310"/>
                  </a:lnTo>
                  <a:lnTo>
                    <a:pt x="985" y="314"/>
                  </a:lnTo>
                  <a:lnTo>
                    <a:pt x="980" y="319"/>
                  </a:lnTo>
                  <a:lnTo>
                    <a:pt x="971" y="319"/>
                  </a:lnTo>
                  <a:lnTo>
                    <a:pt x="957" y="328"/>
                  </a:lnTo>
                  <a:lnTo>
                    <a:pt x="971" y="319"/>
                  </a:lnTo>
                  <a:lnTo>
                    <a:pt x="980" y="305"/>
                  </a:lnTo>
                  <a:lnTo>
                    <a:pt x="999" y="296"/>
                  </a:lnTo>
                  <a:lnTo>
                    <a:pt x="1013" y="287"/>
                  </a:lnTo>
                  <a:lnTo>
                    <a:pt x="1050" y="269"/>
                  </a:lnTo>
                  <a:lnTo>
                    <a:pt x="1078" y="255"/>
                  </a:lnTo>
                  <a:lnTo>
                    <a:pt x="1092" y="255"/>
                  </a:lnTo>
                  <a:lnTo>
                    <a:pt x="1106" y="251"/>
                  </a:lnTo>
                  <a:lnTo>
                    <a:pt x="1120" y="246"/>
                  </a:lnTo>
                  <a:lnTo>
                    <a:pt x="1134" y="246"/>
                  </a:lnTo>
                  <a:lnTo>
                    <a:pt x="1139" y="246"/>
                  </a:lnTo>
                  <a:lnTo>
                    <a:pt x="1148" y="246"/>
                  </a:lnTo>
                  <a:lnTo>
                    <a:pt x="1153" y="246"/>
                  </a:lnTo>
                  <a:lnTo>
                    <a:pt x="1162" y="251"/>
                  </a:lnTo>
                  <a:lnTo>
                    <a:pt x="1167" y="251"/>
                  </a:lnTo>
                  <a:lnTo>
                    <a:pt x="1172" y="251"/>
                  </a:lnTo>
                  <a:lnTo>
                    <a:pt x="1181" y="255"/>
                  </a:lnTo>
                  <a:lnTo>
                    <a:pt x="1186" y="255"/>
                  </a:lnTo>
                  <a:close/>
                  <a:moveTo>
                    <a:pt x="1181" y="756"/>
                  </a:moveTo>
                  <a:lnTo>
                    <a:pt x="1176" y="756"/>
                  </a:lnTo>
                  <a:lnTo>
                    <a:pt x="1172" y="756"/>
                  </a:lnTo>
                  <a:lnTo>
                    <a:pt x="1167" y="756"/>
                  </a:lnTo>
                  <a:lnTo>
                    <a:pt x="1162" y="752"/>
                  </a:lnTo>
                  <a:lnTo>
                    <a:pt x="1162" y="747"/>
                  </a:lnTo>
                  <a:lnTo>
                    <a:pt x="1158" y="747"/>
                  </a:lnTo>
                  <a:lnTo>
                    <a:pt x="1158" y="743"/>
                  </a:lnTo>
                  <a:lnTo>
                    <a:pt x="1158" y="738"/>
                  </a:lnTo>
                  <a:lnTo>
                    <a:pt x="1158" y="733"/>
                  </a:lnTo>
                  <a:lnTo>
                    <a:pt x="1158" y="729"/>
                  </a:lnTo>
                  <a:lnTo>
                    <a:pt x="1162" y="729"/>
                  </a:lnTo>
                  <a:lnTo>
                    <a:pt x="1162" y="724"/>
                  </a:lnTo>
                  <a:lnTo>
                    <a:pt x="1162" y="720"/>
                  </a:lnTo>
                  <a:lnTo>
                    <a:pt x="1167" y="715"/>
                  </a:lnTo>
                  <a:lnTo>
                    <a:pt x="1167" y="711"/>
                  </a:lnTo>
                  <a:lnTo>
                    <a:pt x="1172" y="706"/>
                  </a:lnTo>
                  <a:lnTo>
                    <a:pt x="1176" y="702"/>
                  </a:lnTo>
                  <a:lnTo>
                    <a:pt x="1176" y="697"/>
                  </a:lnTo>
                  <a:lnTo>
                    <a:pt x="1181" y="697"/>
                  </a:lnTo>
                  <a:lnTo>
                    <a:pt x="1186" y="692"/>
                  </a:lnTo>
                  <a:lnTo>
                    <a:pt x="1190" y="692"/>
                  </a:lnTo>
                  <a:lnTo>
                    <a:pt x="1190" y="688"/>
                  </a:lnTo>
                  <a:lnTo>
                    <a:pt x="1195" y="688"/>
                  </a:lnTo>
                  <a:lnTo>
                    <a:pt x="1200" y="688"/>
                  </a:lnTo>
                  <a:lnTo>
                    <a:pt x="1204" y="688"/>
                  </a:lnTo>
                  <a:lnTo>
                    <a:pt x="1204" y="692"/>
                  </a:lnTo>
                  <a:lnTo>
                    <a:pt x="1209" y="692"/>
                  </a:lnTo>
                  <a:lnTo>
                    <a:pt x="1214" y="697"/>
                  </a:lnTo>
                  <a:lnTo>
                    <a:pt x="1218" y="702"/>
                  </a:lnTo>
                  <a:lnTo>
                    <a:pt x="1223" y="711"/>
                  </a:lnTo>
                  <a:lnTo>
                    <a:pt x="1228" y="715"/>
                  </a:lnTo>
                  <a:lnTo>
                    <a:pt x="1233" y="724"/>
                  </a:lnTo>
                  <a:lnTo>
                    <a:pt x="1237" y="729"/>
                  </a:lnTo>
                  <a:lnTo>
                    <a:pt x="1237" y="738"/>
                  </a:lnTo>
                  <a:lnTo>
                    <a:pt x="1242" y="743"/>
                  </a:lnTo>
                  <a:lnTo>
                    <a:pt x="1242" y="752"/>
                  </a:lnTo>
                  <a:lnTo>
                    <a:pt x="1242" y="761"/>
                  </a:lnTo>
                  <a:lnTo>
                    <a:pt x="1242" y="770"/>
                  </a:lnTo>
                  <a:lnTo>
                    <a:pt x="1242" y="779"/>
                  </a:lnTo>
                  <a:lnTo>
                    <a:pt x="1242" y="788"/>
                  </a:lnTo>
                  <a:lnTo>
                    <a:pt x="1242" y="797"/>
                  </a:lnTo>
                  <a:lnTo>
                    <a:pt x="1242" y="811"/>
                  </a:lnTo>
                  <a:lnTo>
                    <a:pt x="1237" y="820"/>
                  </a:lnTo>
                  <a:lnTo>
                    <a:pt x="1233" y="829"/>
                  </a:lnTo>
                  <a:lnTo>
                    <a:pt x="1233" y="838"/>
                  </a:lnTo>
                  <a:lnTo>
                    <a:pt x="1228" y="847"/>
                  </a:lnTo>
                  <a:lnTo>
                    <a:pt x="1223" y="856"/>
                  </a:lnTo>
                  <a:lnTo>
                    <a:pt x="1218" y="866"/>
                  </a:lnTo>
                  <a:lnTo>
                    <a:pt x="1209" y="870"/>
                  </a:lnTo>
                  <a:lnTo>
                    <a:pt x="1204" y="879"/>
                  </a:lnTo>
                  <a:lnTo>
                    <a:pt x="1200" y="888"/>
                  </a:lnTo>
                  <a:lnTo>
                    <a:pt x="1190" y="893"/>
                  </a:lnTo>
                  <a:lnTo>
                    <a:pt x="1186" y="902"/>
                  </a:lnTo>
                  <a:lnTo>
                    <a:pt x="1176" y="911"/>
                  </a:lnTo>
                  <a:lnTo>
                    <a:pt x="1167" y="920"/>
                  </a:lnTo>
                  <a:lnTo>
                    <a:pt x="1158" y="925"/>
                  </a:lnTo>
                  <a:lnTo>
                    <a:pt x="1144" y="929"/>
                  </a:lnTo>
                  <a:lnTo>
                    <a:pt x="1134" y="934"/>
                  </a:lnTo>
                  <a:lnTo>
                    <a:pt x="1125" y="938"/>
                  </a:lnTo>
                  <a:lnTo>
                    <a:pt x="1111" y="943"/>
                  </a:lnTo>
                  <a:lnTo>
                    <a:pt x="1106" y="948"/>
                  </a:lnTo>
                  <a:lnTo>
                    <a:pt x="1102" y="948"/>
                  </a:lnTo>
                  <a:lnTo>
                    <a:pt x="1092" y="948"/>
                  </a:lnTo>
                  <a:lnTo>
                    <a:pt x="1088" y="948"/>
                  </a:lnTo>
                  <a:lnTo>
                    <a:pt x="1083" y="948"/>
                  </a:lnTo>
                  <a:lnTo>
                    <a:pt x="1078" y="948"/>
                  </a:lnTo>
                  <a:lnTo>
                    <a:pt x="1078" y="952"/>
                  </a:lnTo>
                  <a:lnTo>
                    <a:pt x="1078" y="957"/>
                  </a:lnTo>
                  <a:lnTo>
                    <a:pt x="1083" y="961"/>
                  </a:lnTo>
                  <a:lnTo>
                    <a:pt x="1088" y="966"/>
                  </a:lnTo>
                  <a:lnTo>
                    <a:pt x="1092" y="970"/>
                  </a:lnTo>
                  <a:lnTo>
                    <a:pt x="1102" y="975"/>
                  </a:lnTo>
                  <a:lnTo>
                    <a:pt x="1106" y="979"/>
                  </a:lnTo>
                  <a:lnTo>
                    <a:pt x="1111" y="979"/>
                  </a:lnTo>
                  <a:lnTo>
                    <a:pt x="1116" y="979"/>
                  </a:lnTo>
                  <a:lnTo>
                    <a:pt x="1120" y="979"/>
                  </a:lnTo>
                  <a:lnTo>
                    <a:pt x="1125" y="979"/>
                  </a:lnTo>
                  <a:lnTo>
                    <a:pt x="1130" y="979"/>
                  </a:lnTo>
                  <a:lnTo>
                    <a:pt x="1134" y="979"/>
                  </a:lnTo>
                  <a:lnTo>
                    <a:pt x="1139" y="979"/>
                  </a:lnTo>
                  <a:lnTo>
                    <a:pt x="1144" y="979"/>
                  </a:lnTo>
                  <a:lnTo>
                    <a:pt x="1144" y="975"/>
                  </a:lnTo>
                  <a:lnTo>
                    <a:pt x="1148" y="975"/>
                  </a:lnTo>
                  <a:lnTo>
                    <a:pt x="1153" y="975"/>
                  </a:lnTo>
                  <a:lnTo>
                    <a:pt x="1167" y="966"/>
                  </a:lnTo>
                  <a:lnTo>
                    <a:pt x="1181" y="961"/>
                  </a:lnTo>
                  <a:lnTo>
                    <a:pt x="1186" y="961"/>
                  </a:lnTo>
                  <a:lnTo>
                    <a:pt x="1190" y="961"/>
                  </a:lnTo>
                  <a:lnTo>
                    <a:pt x="1195" y="961"/>
                  </a:lnTo>
                  <a:lnTo>
                    <a:pt x="1200" y="961"/>
                  </a:lnTo>
                  <a:lnTo>
                    <a:pt x="1204" y="961"/>
                  </a:lnTo>
                  <a:lnTo>
                    <a:pt x="1209" y="966"/>
                  </a:lnTo>
                  <a:lnTo>
                    <a:pt x="1214" y="966"/>
                  </a:lnTo>
                  <a:lnTo>
                    <a:pt x="1218" y="970"/>
                  </a:lnTo>
                  <a:lnTo>
                    <a:pt x="1223" y="975"/>
                  </a:lnTo>
                  <a:lnTo>
                    <a:pt x="1228" y="979"/>
                  </a:lnTo>
                  <a:lnTo>
                    <a:pt x="1228" y="984"/>
                  </a:lnTo>
                  <a:lnTo>
                    <a:pt x="1228" y="989"/>
                  </a:lnTo>
                  <a:lnTo>
                    <a:pt x="1228" y="993"/>
                  </a:lnTo>
                  <a:lnTo>
                    <a:pt x="1233" y="993"/>
                  </a:lnTo>
                  <a:lnTo>
                    <a:pt x="1233" y="998"/>
                  </a:lnTo>
                  <a:lnTo>
                    <a:pt x="1233" y="1002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8" y="1011"/>
                  </a:lnTo>
                  <a:lnTo>
                    <a:pt x="1228" y="1016"/>
                  </a:lnTo>
                  <a:lnTo>
                    <a:pt x="1223" y="1020"/>
                  </a:lnTo>
                  <a:lnTo>
                    <a:pt x="1218" y="1025"/>
                  </a:lnTo>
                  <a:lnTo>
                    <a:pt x="1214" y="1030"/>
                  </a:lnTo>
                  <a:lnTo>
                    <a:pt x="1209" y="1030"/>
                  </a:lnTo>
                  <a:lnTo>
                    <a:pt x="1204" y="1034"/>
                  </a:lnTo>
                  <a:lnTo>
                    <a:pt x="1200" y="1034"/>
                  </a:lnTo>
                  <a:lnTo>
                    <a:pt x="1195" y="1039"/>
                  </a:lnTo>
                  <a:lnTo>
                    <a:pt x="1190" y="1039"/>
                  </a:lnTo>
                  <a:lnTo>
                    <a:pt x="1186" y="1039"/>
                  </a:lnTo>
                  <a:lnTo>
                    <a:pt x="1181" y="1043"/>
                  </a:lnTo>
                  <a:lnTo>
                    <a:pt x="1176" y="1043"/>
                  </a:lnTo>
                  <a:lnTo>
                    <a:pt x="1172" y="1043"/>
                  </a:lnTo>
                  <a:lnTo>
                    <a:pt x="1167" y="1043"/>
                  </a:lnTo>
                  <a:lnTo>
                    <a:pt x="1162" y="1043"/>
                  </a:lnTo>
                  <a:lnTo>
                    <a:pt x="1158" y="1043"/>
                  </a:lnTo>
                  <a:lnTo>
                    <a:pt x="1153" y="1043"/>
                  </a:lnTo>
                  <a:lnTo>
                    <a:pt x="1148" y="1039"/>
                  </a:lnTo>
                  <a:lnTo>
                    <a:pt x="1144" y="1039"/>
                  </a:lnTo>
                  <a:lnTo>
                    <a:pt x="1134" y="1034"/>
                  </a:lnTo>
                  <a:lnTo>
                    <a:pt x="1125" y="1030"/>
                  </a:lnTo>
                  <a:lnTo>
                    <a:pt x="1120" y="1025"/>
                  </a:lnTo>
                  <a:lnTo>
                    <a:pt x="1111" y="1020"/>
                  </a:lnTo>
                  <a:lnTo>
                    <a:pt x="1102" y="1011"/>
                  </a:lnTo>
                  <a:lnTo>
                    <a:pt x="1097" y="1007"/>
                  </a:lnTo>
                  <a:lnTo>
                    <a:pt x="1088" y="998"/>
                  </a:lnTo>
                  <a:lnTo>
                    <a:pt x="1083" y="998"/>
                  </a:lnTo>
                  <a:lnTo>
                    <a:pt x="1083" y="993"/>
                  </a:lnTo>
                  <a:lnTo>
                    <a:pt x="1078" y="989"/>
                  </a:lnTo>
                  <a:lnTo>
                    <a:pt x="1074" y="989"/>
                  </a:lnTo>
                  <a:lnTo>
                    <a:pt x="1078" y="993"/>
                  </a:lnTo>
                  <a:lnTo>
                    <a:pt x="1078" y="998"/>
                  </a:lnTo>
                  <a:lnTo>
                    <a:pt x="1083" y="1002"/>
                  </a:lnTo>
                  <a:lnTo>
                    <a:pt x="1083" y="1007"/>
                  </a:lnTo>
                  <a:lnTo>
                    <a:pt x="1088" y="1011"/>
                  </a:lnTo>
                  <a:lnTo>
                    <a:pt x="1092" y="1016"/>
                  </a:lnTo>
                  <a:lnTo>
                    <a:pt x="1102" y="1030"/>
                  </a:lnTo>
                  <a:lnTo>
                    <a:pt x="1111" y="1039"/>
                  </a:lnTo>
                  <a:lnTo>
                    <a:pt x="1116" y="1043"/>
                  </a:lnTo>
                  <a:lnTo>
                    <a:pt x="1120" y="1048"/>
                  </a:lnTo>
                  <a:lnTo>
                    <a:pt x="1125" y="1052"/>
                  </a:lnTo>
                  <a:lnTo>
                    <a:pt x="1130" y="1052"/>
                  </a:lnTo>
                  <a:lnTo>
                    <a:pt x="1134" y="1057"/>
                  </a:lnTo>
                  <a:lnTo>
                    <a:pt x="1139" y="1061"/>
                  </a:lnTo>
                  <a:lnTo>
                    <a:pt x="1139" y="1066"/>
                  </a:lnTo>
                  <a:lnTo>
                    <a:pt x="1144" y="1070"/>
                  </a:lnTo>
                  <a:lnTo>
                    <a:pt x="1144" y="1075"/>
                  </a:lnTo>
                  <a:lnTo>
                    <a:pt x="1148" y="1075"/>
                  </a:lnTo>
                  <a:lnTo>
                    <a:pt x="1148" y="1080"/>
                  </a:lnTo>
                  <a:lnTo>
                    <a:pt x="1148" y="1084"/>
                  </a:lnTo>
                  <a:lnTo>
                    <a:pt x="1148" y="1089"/>
                  </a:lnTo>
                  <a:lnTo>
                    <a:pt x="1153" y="1093"/>
                  </a:lnTo>
                  <a:lnTo>
                    <a:pt x="1153" y="1098"/>
                  </a:lnTo>
                  <a:lnTo>
                    <a:pt x="1148" y="1102"/>
                  </a:lnTo>
                  <a:lnTo>
                    <a:pt x="1148" y="1107"/>
                  </a:lnTo>
                  <a:lnTo>
                    <a:pt x="1148" y="1111"/>
                  </a:lnTo>
                  <a:lnTo>
                    <a:pt x="1148" y="1116"/>
                  </a:lnTo>
                  <a:lnTo>
                    <a:pt x="1144" y="1121"/>
                  </a:lnTo>
                  <a:lnTo>
                    <a:pt x="1139" y="1125"/>
                  </a:lnTo>
                  <a:lnTo>
                    <a:pt x="1134" y="1125"/>
                  </a:lnTo>
                  <a:lnTo>
                    <a:pt x="1134" y="1130"/>
                  </a:lnTo>
                  <a:lnTo>
                    <a:pt x="1130" y="1130"/>
                  </a:lnTo>
                  <a:lnTo>
                    <a:pt x="1125" y="1130"/>
                  </a:lnTo>
                  <a:lnTo>
                    <a:pt x="1120" y="1130"/>
                  </a:lnTo>
                  <a:lnTo>
                    <a:pt x="1116" y="1130"/>
                  </a:lnTo>
                  <a:lnTo>
                    <a:pt x="1116" y="1125"/>
                  </a:lnTo>
                  <a:lnTo>
                    <a:pt x="1111" y="1125"/>
                  </a:lnTo>
                  <a:lnTo>
                    <a:pt x="1106" y="1121"/>
                  </a:lnTo>
                  <a:lnTo>
                    <a:pt x="1106" y="1116"/>
                  </a:lnTo>
                  <a:lnTo>
                    <a:pt x="1102" y="1116"/>
                  </a:lnTo>
                  <a:lnTo>
                    <a:pt x="1102" y="1111"/>
                  </a:lnTo>
                  <a:lnTo>
                    <a:pt x="1102" y="1107"/>
                  </a:lnTo>
                  <a:lnTo>
                    <a:pt x="1097" y="1107"/>
                  </a:lnTo>
                  <a:lnTo>
                    <a:pt x="1097" y="1102"/>
                  </a:lnTo>
                  <a:lnTo>
                    <a:pt x="1092" y="1084"/>
                  </a:lnTo>
                  <a:lnTo>
                    <a:pt x="1092" y="1080"/>
                  </a:lnTo>
                  <a:lnTo>
                    <a:pt x="1088" y="1075"/>
                  </a:lnTo>
                  <a:lnTo>
                    <a:pt x="1088" y="1070"/>
                  </a:lnTo>
                  <a:lnTo>
                    <a:pt x="1083" y="1066"/>
                  </a:lnTo>
                  <a:lnTo>
                    <a:pt x="1083" y="1057"/>
                  </a:lnTo>
                  <a:lnTo>
                    <a:pt x="1083" y="1048"/>
                  </a:lnTo>
                  <a:lnTo>
                    <a:pt x="1078" y="1043"/>
                  </a:lnTo>
                  <a:lnTo>
                    <a:pt x="1078" y="1039"/>
                  </a:lnTo>
                  <a:lnTo>
                    <a:pt x="1078" y="1034"/>
                  </a:lnTo>
                  <a:lnTo>
                    <a:pt x="1074" y="1034"/>
                  </a:lnTo>
                  <a:lnTo>
                    <a:pt x="1074" y="1048"/>
                  </a:lnTo>
                  <a:lnTo>
                    <a:pt x="1074" y="1061"/>
                  </a:lnTo>
                  <a:lnTo>
                    <a:pt x="1074" y="1216"/>
                  </a:lnTo>
                  <a:lnTo>
                    <a:pt x="1055" y="1216"/>
                  </a:lnTo>
                  <a:lnTo>
                    <a:pt x="1055" y="1039"/>
                  </a:lnTo>
                  <a:lnTo>
                    <a:pt x="1055" y="1043"/>
                  </a:lnTo>
                  <a:lnTo>
                    <a:pt x="1050" y="1052"/>
                  </a:lnTo>
                  <a:lnTo>
                    <a:pt x="1050" y="1057"/>
                  </a:lnTo>
                  <a:lnTo>
                    <a:pt x="1046" y="1061"/>
                  </a:lnTo>
                  <a:lnTo>
                    <a:pt x="1041" y="1066"/>
                  </a:lnTo>
                  <a:lnTo>
                    <a:pt x="1036" y="1075"/>
                  </a:lnTo>
                  <a:lnTo>
                    <a:pt x="1032" y="1080"/>
                  </a:lnTo>
                  <a:lnTo>
                    <a:pt x="1027" y="1084"/>
                  </a:lnTo>
                  <a:lnTo>
                    <a:pt x="1027" y="1089"/>
                  </a:lnTo>
                  <a:lnTo>
                    <a:pt x="1022" y="1089"/>
                  </a:lnTo>
                  <a:lnTo>
                    <a:pt x="1018" y="1089"/>
                  </a:lnTo>
                  <a:lnTo>
                    <a:pt x="1018" y="1093"/>
                  </a:lnTo>
                  <a:lnTo>
                    <a:pt x="1013" y="1093"/>
                  </a:lnTo>
                  <a:lnTo>
                    <a:pt x="1008" y="1093"/>
                  </a:lnTo>
                  <a:lnTo>
                    <a:pt x="1004" y="1093"/>
                  </a:lnTo>
                  <a:lnTo>
                    <a:pt x="999" y="1093"/>
                  </a:lnTo>
                  <a:lnTo>
                    <a:pt x="994" y="1093"/>
                  </a:lnTo>
                  <a:lnTo>
                    <a:pt x="990" y="1089"/>
                  </a:lnTo>
                  <a:lnTo>
                    <a:pt x="985" y="1089"/>
                  </a:lnTo>
                  <a:lnTo>
                    <a:pt x="985" y="1084"/>
                  </a:lnTo>
                  <a:lnTo>
                    <a:pt x="980" y="1080"/>
                  </a:lnTo>
                  <a:lnTo>
                    <a:pt x="980" y="1075"/>
                  </a:lnTo>
                  <a:lnTo>
                    <a:pt x="980" y="1070"/>
                  </a:lnTo>
                  <a:lnTo>
                    <a:pt x="980" y="1066"/>
                  </a:lnTo>
                  <a:lnTo>
                    <a:pt x="980" y="1061"/>
                  </a:lnTo>
                  <a:lnTo>
                    <a:pt x="980" y="1057"/>
                  </a:lnTo>
                  <a:lnTo>
                    <a:pt x="985" y="1057"/>
                  </a:lnTo>
                  <a:lnTo>
                    <a:pt x="985" y="1052"/>
                  </a:lnTo>
                  <a:lnTo>
                    <a:pt x="990" y="1052"/>
                  </a:lnTo>
                  <a:lnTo>
                    <a:pt x="990" y="1048"/>
                  </a:lnTo>
                  <a:lnTo>
                    <a:pt x="1032" y="1030"/>
                  </a:lnTo>
                  <a:lnTo>
                    <a:pt x="1036" y="1025"/>
                  </a:lnTo>
                  <a:lnTo>
                    <a:pt x="1041" y="1025"/>
                  </a:lnTo>
                  <a:lnTo>
                    <a:pt x="1041" y="1020"/>
                  </a:lnTo>
                  <a:lnTo>
                    <a:pt x="1046" y="1020"/>
                  </a:lnTo>
                  <a:lnTo>
                    <a:pt x="1046" y="1016"/>
                  </a:lnTo>
                  <a:lnTo>
                    <a:pt x="1050" y="1016"/>
                  </a:lnTo>
                  <a:lnTo>
                    <a:pt x="1050" y="1011"/>
                  </a:lnTo>
                  <a:lnTo>
                    <a:pt x="1050" y="1007"/>
                  </a:lnTo>
                  <a:lnTo>
                    <a:pt x="1055" y="1007"/>
                  </a:lnTo>
                  <a:lnTo>
                    <a:pt x="1055" y="1002"/>
                  </a:lnTo>
                  <a:lnTo>
                    <a:pt x="1055" y="998"/>
                  </a:lnTo>
                  <a:lnTo>
                    <a:pt x="1055" y="966"/>
                  </a:lnTo>
                  <a:lnTo>
                    <a:pt x="1055" y="961"/>
                  </a:lnTo>
                  <a:lnTo>
                    <a:pt x="1055" y="957"/>
                  </a:lnTo>
                  <a:lnTo>
                    <a:pt x="1055" y="952"/>
                  </a:lnTo>
                  <a:lnTo>
                    <a:pt x="1055" y="948"/>
                  </a:lnTo>
                  <a:lnTo>
                    <a:pt x="1050" y="948"/>
                  </a:lnTo>
                  <a:lnTo>
                    <a:pt x="1050" y="943"/>
                  </a:lnTo>
                  <a:lnTo>
                    <a:pt x="1046" y="943"/>
                  </a:lnTo>
                  <a:lnTo>
                    <a:pt x="1046" y="938"/>
                  </a:lnTo>
                  <a:lnTo>
                    <a:pt x="1041" y="938"/>
                  </a:lnTo>
                  <a:lnTo>
                    <a:pt x="1036" y="934"/>
                  </a:lnTo>
                  <a:lnTo>
                    <a:pt x="1027" y="929"/>
                  </a:lnTo>
                  <a:lnTo>
                    <a:pt x="1013" y="920"/>
                  </a:lnTo>
                  <a:lnTo>
                    <a:pt x="1004" y="911"/>
                  </a:lnTo>
                  <a:lnTo>
                    <a:pt x="994" y="902"/>
                  </a:lnTo>
                  <a:lnTo>
                    <a:pt x="985" y="893"/>
                  </a:lnTo>
                  <a:lnTo>
                    <a:pt x="976" y="879"/>
                  </a:lnTo>
                  <a:lnTo>
                    <a:pt x="971" y="866"/>
                  </a:lnTo>
                  <a:lnTo>
                    <a:pt x="962" y="852"/>
                  </a:lnTo>
                  <a:lnTo>
                    <a:pt x="962" y="847"/>
                  </a:lnTo>
                  <a:lnTo>
                    <a:pt x="957" y="838"/>
                  </a:lnTo>
                  <a:lnTo>
                    <a:pt x="952" y="829"/>
                  </a:lnTo>
                  <a:lnTo>
                    <a:pt x="952" y="820"/>
                  </a:lnTo>
                  <a:lnTo>
                    <a:pt x="952" y="811"/>
                  </a:lnTo>
                  <a:lnTo>
                    <a:pt x="948" y="802"/>
                  </a:lnTo>
                  <a:lnTo>
                    <a:pt x="948" y="793"/>
                  </a:lnTo>
                  <a:lnTo>
                    <a:pt x="948" y="784"/>
                  </a:lnTo>
                  <a:lnTo>
                    <a:pt x="948" y="761"/>
                  </a:lnTo>
                  <a:lnTo>
                    <a:pt x="948" y="743"/>
                  </a:lnTo>
                  <a:lnTo>
                    <a:pt x="952" y="724"/>
                  </a:lnTo>
                  <a:lnTo>
                    <a:pt x="957" y="706"/>
                  </a:lnTo>
                  <a:lnTo>
                    <a:pt x="957" y="683"/>
                  </a:lnTo>
                  <a:lnTo>
                    <a:pt x="966" y="656"/>
                  </a:lnTo>
                  <a:lnTo>
                    <a:pt x="971" y="642"/>
                  </a:lnTo>
                  <a:lnTo>
                    <a:pt x="971" y="633"/>
                  </a:lnTo>
                  <a:lnTo>
                    <a:pt x="980" y="620"/>
                  </a:lnTo>
                  <a:lnTo>
                    <a:pt x="985" y="606"/>
                  </a:lnTo>
                  <a:lnTo>
                    <a:pt x="990" y="592"/>
                  </a:lnTo>
                  <a:lnTo>
                    <a:pt x="999" y="583"/>
                  </a:lnTo>
                  <a:lnTo>
                    <a:pt x="1022" y="551"/>
                  </a:lnTo>
                  <a:lnTo>
                    <a:pt x="1027" y="551"/>
                  </a:lnTo>
                  <a:lnTo>
                    <a:pt x="1027" y="547"/>
                  </a:lnTo>
                  <a:lnTo>
                    <a:pt x="1032" y="542"/>
                  </a:lnTo>
                  <a:lnTo>
                    <a:pt x="1036" y="542"/>
                  </a:lnTo>
                  <a:lnTo>
                    <a:pt x="1036" y="538"/>
                  </a:lnTo>
                  <a:lnTo>
                    <a:pt x="1041" y="538"/>
                  </a:lnTo>
                  <a:lnTo>
                    <a:pt x="1041" y="542"/>
                  </a:lnTo>
                  <a:lnTo>
                    <a:pt x="1036" y="547"/>
                  </a:lnTo>
                  <a:lnTo>
                    <a:pt x="1036" y="551"/>
                  </a:lnTo>
                  <a:lnTo>
                    <a:pt x="1032" y="556"/>
                  </a:lnTo>
                  <a:lnTo>
                    <a:pt x="1027" y="560"/>
                  </a:lnTo>
                  <a:lnTo>
                    <a:pt x="1022" y="565"/>
                  </a:lnTo>
                  <a:lnTo>
                    <a:pt x="1018" y="574"/>
                  </a:lnTo>
                  <a:lnTo>
                    <a:pt x="1013" y="579"/>
                  </a:lnTo>
                  <a:lnTo>
                    <a:pt x="1013" y="583"/>
                  </a:lnTo>
                  <a:lnTo>
                    <a:pt x="1008" y="592"/>
                  </a:lnTo>
                  <a:lnTo>
                    <a:pt x="1008" y="597"/>
                  </a:lnTo>
                  <a:lnTo>
                    <a:pt x="1004" y="601"/>
                  </a:lnTo>
                  <a:lnTo>
                    <a:pt x="999" y="629"/>
                  </a:lnTo>
                  <a:lnTo>
                    <a:pt x="994" y="656"/>
                  </a:lnTo>
                  <a:lnTo>
                    <a:pt x="994" y="688"/>
                  </a:lnTo>
                  <a:lnTo>
                    <a:pt x="994" y="724"/>
                  </a:lnTo>
                  <a:lnTo>
                    <a:pt x="994" y="729"/>
                  </a:lnTo>
                  <a:lnTo>
                    <a:pt x="994" y="733"/>
                  </a:lnTo>
                  <a:lnTo>
                    <a:pt x="990" y="733"/>
                  </a:lnTo>
                  <a:lnTo>
                    <a:pt x="990" y="729"/>
                  </a:lnTo>
                  <a:lnTo>
                    <a:pt x="985" y="729"/>
                  </a:lnTo>
                  <a:lnTo>
                    <a:pt x="971" y="720"/>
                  </a:lnTo>
                  <a:lnTo>
                    <a:pt x="966" y="729"/>
                  </a:lnTo>
                  <a:lnTo>
                    <a:pt x="966" y="743"/>
                  </a:lnTo>
                  <a:lnTo>
                    <a:pt x="966" y="756"/>
                  </a:lnTo>
                  <a:lnTo>
                    <a:pt x="966" y="765"/>
                  </a:lnTo>
                  <a:lnTo>
                    <a:pt x="971" y="779"/>
                  </a:lnTo>
                  <a:lnTo>
                    <a:pt x="971" y="793"/>
                  </a:lnTo>
                  <a:lnTo>
                    <a:pt x="976" y="802"/>
                  </a:lnTo>
                  <a:lnTo>
                    <a:pt x="980" y="815"/>
                  </a:lnTo>
                  <a:lnTo>
                    <a:pt x="990" y="825"/>
                  </a:lnTo>
                  <a:lnTo>
                    <a:pt x="994" y="834"/>
                  </a:lnTo>
                  <a:lnTo>
                    <a:pt x="1004" y="847"/>
                  </a:lnTo>
                  <a:lnTo>
                    <a:pt x="1008" y="856"/>
                  </a:lnTo>
                  <a:lnTo>
                    <a:pt x="1022" y="861"/>
                  </a:lnTo>
                  <a:lnTo>
                    <a:pt x="1032" y="870"/>
                  </a:lnTo>
                  <a:lnTo>
                    <a:pt x="1041" y="875"/>
                  </a:lnTo>
                  <a:lnTo>
                    <a:pt x="1050" y="884"/>
                  </a:lnTo>
                  <a:lnTo>
                    <a:pt x="1055" y="884"/>
                  </a:lnTo>
                  <a:lnTo>
                    <a:pt x="1055" y="879"/>
                  </a:lnTo>
                  <a:lnTo>
                    <a:pt x="1060" y="879"/>
                  </a:lnTo>
                  <a:lnTo>
                    <a:pt x="1055" y="879"/>
                  </a:lnTo>
                  <a:lnTo>
                    <a:pt x="1055" y="875"/>
                  </a:lnTo>
                  <a:lnTo>
                    <a:pt x="1050" y="856"/>
                  </a:lnTo>
                  <a:lnTo>
                    <a:pt x="1046" y="843"/>
                  </a:lnTo>
                  <a:lnTo>
                    <a:pt x="1046" y="825"/>
                  </a:lnTo>
                  <a:lnTo>
                    <a:pt x="1046" y="806"/>
                  </a:lnTo>
                  <a:lnTo>
                    <a:pt x="1046" y="788"/>
                  </a:lnTo>
                  <a:lnTo>
                    <a:pt x="1046" y="774"/>
                  </a:lnTo>
                  <a:lnTo>
                    <a:pt x="1050" y="756"/>
                  </a:lnTo>
                  <a:lnTo>
                    <a:pt x="1055" y="738"/>
                  </a:lnTo>
                  <a:lnTo>
                    <a:pt x="1060" y="729"/>
                  </a:lnTo>
                  <a:lnTo>
                    <a:pt x="1064" y="715"/>
                  </a:lnTo>
                  <a:lnTo>
                    <a:pt x="1074" y="706"/>
                  </a:lnTo>
                  <a:lnTo>
                    <a:pt x="1083" y="692"/>
                  </a:lnTo>
                  <a:lnTo>
                    <a:pt x="1116" y="652"/>
                  </a:lnTo>
                  <a:lnTo>
                    <a:pt x="1130" y="642"/>
                  </a:lnTo>
                  <a:lnTo>
                    <a:pt x="1144" y="629"/>
                  </a:lnTo>
                  <a:lnTo>
                    <a:pt x="1148" y="624"/>
                  </a:lnTo>
                  <a:lnTo>
                    <a:pt x="1158" y="615"/>
                  </a:lnTo>
                  <a:lnTo>
                    <a:pt x="1162" y="611"/>
                  </a:lnTo>
                  <a:lnTo>
                    <a:pt x="1167" y="601"/>
                  </a:lnTo>
                  <a:lnTo>
                    <a:pt x="1167" y="597"/>
                  </a:lnTo>
                  <a:lnTo>
                    <a:pt x="1172" y="597"/>
                  </a:lnTo>
                  <a:lnTo>
                    <a:pt x="1167" y="597"/>
                  </a:lnTo>
                  <a:lnTo>
                    <a:pt x="1162" y="597"/>
                  </a:lnTo>
                  <a:lnTo>
                    <a:pt x="1162" y="601"/>
                  </a:lnTo>
                  <a:lnTo>
                    <a:pt x="1158" y="601"/>
                  </a:lnTo>
                  <a:lnTo>
                    <a:pt x="1144" y="611"/>
                  </a:lnTo>
                  <a:lnTo>
                    <a:pt x="1139" y="615"/>
                  </a:lnTo>
                  <a:lnTo>
                    <a:pt x="1120" y="620"/>
                  </a:lnTo>
                  <a:lnTo>
                    <a:pt x="1097" y="624"/>
                  </a:lnTo>
                  <a:lnTo>
                    <a:pt x="1097" y="629"/>
                  </a:lnTo>
                  <a:lnTo>
                    <a:pt x="1092" y="629"/>
                  </a:lnTo>
                  <a:lnTo>
                    <a:pt x="1088" y="633"/>
                  </a:lnTo>
                  <a:lnTo>
                    <a:pt x="1083" y="633"/>
                  </a:lnTo>
                  <a:lnTo>
                    <a:pt x="1083" y="638"/>
                  </a:lnTo>
                  <a:lnTo>
                    <a:pt x="1078" y="638"/>
                  </a:lnTo>
                  <a:lnTo>
                    <a:pt x="1078" y="642"/>
                  </a:lnTo>
                  <a:lnTo>
                    <a:pt x="1074" y="642"/>
                  </a:lnTo>
                  <a:lnTo>
                    <a:pt x="1074" y="647"/>
                  </a:lnTo>
                  <a:lnTo>
                    <a:pt x="1069" y="652"/>
                  </a:lnTo>
                  <a:lnTo>
                    <a:pt x="1069" y="656"/>
                  </a:lnTo>
                  <a:lnTo>
                    <a:pt x="1069" y="661"/>
                  </a:lnTo>
                  <a:lnTo>
                    <a:pt x="1069" y="665"/>
                  </a:lnTo>
                  <a:lnTo>
                    <a:pt x="1064" y="665"/>
                  </a:lnTo>
                  <a:lnTo>
                    <a:pt x="1064" y="670"/>
                  </a:lnTo>
                  <a:lnTo>
                    <a:pt x="1064" y="674"/>
                  </a:lnTo>
                  <a:lnTo>
                    <a:pt x="1060" y="674"/>
                  </a:lnTo>
                  <a:lnTo>
                    <a:pt x="1055" y="674"/>
                  </a:lnTo>
                  <a:lnTo>
                    <a:pt x="1050" y="674"/>
                  </a:lnTo>
                  <a:lnTo>
                    <a:pt x="1050" y="670"/>
                  </a:lnTo>
                  <a:lnTo>
                    <a:pt x="1050" y="665"/>
                  </a:lnTo>
                  <a:lnTo>
                    <a:pt x="1046" y="661"/>
                  </a:lnTo>
                  <a:lnTo>
                    <a:pt x="1046" y="656"/>
                  </a:lnTo>
                  <a:lnTo>
                    <a:pt x="1046" y="652"/>
                  </a:lnTo>
                  <a:lnTo>
                    <a:pt x="1046" y="642"/>
                  </a:lnTo>
                  <a:lnTo>
                    <a:pt x="1046" y="638"/>
                  </a:lnTo>
                  <a:lnTo>
                    <a:pt x="1046" y="633"/>
                  </a:lnTo>
                  <a:lnTo>
                    <a:pt x="1046" y="624"/>
                  </a:lnTo>
                  <a:lnTo>
                    <a:pt x="1046" y="620"/>
                  </a:lnTo>
                  <a:lnTo>
                    <a:pt x="1050" y="611"/>
                  </a:lnTo>
                  <a:lnTo>
                    <a:pt x="1050" y="606"/>
                  </a:lnTo>
                  <a:lnTo>
                    <a:pt x="1055" y="597"/>
                  </a:lnTo>
                  <a:lnTo>
                    <a:pt x="1055" y="592"/>
                  </a:lnTo>
                  <a:lnTo>
                    <a:pt x="1060" y="588"/>
                  </a:lnTo>
                  <a:lnTo>
                    <a:pt x="1064" y="583"/>
                  </a:lnTo>
                  <a:lnTo>
                    <a:pt x="1069" y="579"/>
                  </a:lnTo>
                  <a:lnTo>
                    <a:pt x="1069" y="574"/>
                  </a:lnTo>
                  <a:lnTo>
                    <a:pt x="1074" y="570"/>
                  </a:lnTo>
                  <a:lnTo>
                    <a:pt x="1078" y="565"/>
                  </a:lnTo>
                  <a:lnTo>
                    <a:pt x="1083" y="565"/>
                  </a:lnTo>
                  <a:lnTo>
                    <a:pt x="1088" y="560"/>
                  </a:lnTo>
                  <a:lnTo>
                    <a:pt x="1092" y="556"/>
                  </a:lnTo>
                  <a:lnTo>
                    <a:pt x="1125" y="547"/>
                  </a:lnTo>
                  <a:lnTo>
                    <a:pt x="1134" y="538"/>
                  </a:lnTo>
                  <a:lnTo>
                    <a:pt x="1148" y="529"/>
                  </a:lnTo>
                  <a:lnTo>
                    <a:pt x="1158" y="519"/>
                  </a:lnTo>
                  <a:lnTo>
                    <a:pt x="1162" y="510"/>
                  </a:lnTo>
                  <a:lnTo>
                    <a:pt x="1167" y="501"/>
                  </a:lnTo>
                  <a:lnTo>
                    <a:pt x="1172" y="497"/>
                  </a:lnTo>
                  <a:lnTo>
                    <a:pt x="1176" y="492"/>
                  </a:lnTo>
                  <a:lnTo>
                    <a:pt x="1176" y="488"/>
                  </a:lnTo>
                  <a:lnTo>
                    <a:pt x="1181" y="478"/>
                  </a:lnTo>
                  <a:lnTo>
                    <a:pt x="1181" y="474"/>
                  </a:lnTo>
                  <a:lnTo>
                    <a:pt x="1181" y="465"/>
                  </a:lnTo>
                  <a:lnTo>
                    <a:pt x="1186" y="460"/>
                  </a:lnTo>
                  <a:lnTo>
                    <a:pt x="1181" y="456"/>
                  </a:lnTo>
                  <a:lnTo>
                    <a:pt x="1181" y="451"/>
                  </a:lnTo>
                  <a:lnTo>
                    <a:pt x="1181" y="447"/>
                  </a:lnTo>
                  <a:lnTo>
                    <a:pt x="1176" y="442"/>
                  </a:lnTo>
                  <a:lnTo>
                    <a:pt x="1176" y="437"/>
                  </a:lnTo>
                  <a:lnTo>
                    <a:pt x="1176" y="433"/>
                  </a:lnTo>
                  <a:lnTo>
                    <a:pt x="1172" y="428"/>
                  </a:lnTo>
                  <a:lnTo>
                    <a:pt x="1167" y="424"/>
                  </a:lnTo>
                  <a:lnTo>
                    <a:pt x="1162" y="419"/>
                  </a:lnTo>
                  <a:lnTo>
                    <a:pt x="1162" y="415"/>
                  </a:lnTo>
                  <a:lnTo>
                    <a:pt x="1158" y="410"/>
                  </a:lnTo>
                  <a:lnTo>
                    <a:pt x="1153" y="410"/>
                  </a:lnTo>
                  <a:lnTo>
                    <a:pt x="1148" y="406"/>
                  </a:lnTo>
                  <a:lnTo>
                    <a:pt x="1144" y="406"/>
                  </a:lnTo>
                  <a:lnTo>
                    <a:pt x="1144" y="401"/>
                  </a:lnTo>
                  <a:lnTo>
                    <a:pt x="1139" y="401"/>
                  </a:lnTo>
                  <a:lnTo>
                    <a:pt x="1134" y="396"/>
                  </a:lnTo>
                  <a:lnTo>
                    <a:pt x="1130" y="396"/>
                  </a:lnTo>
                  <a:lnTo>
                    <a:pt x="1125" y="396"/>
                  </a:lnTo>
                  <a:lnTo>
                    <a:pt x="1120" y="392"/>
                  </a:lnTo>
                  <a:lnTo>
                    <a:pt x="1116" y="392"/>
                  </a:lnTo>
                  <a:lnTo>
                    <a:pt x="1111" y="392"/>
                  </a:lnTo>
                  <a:lnTo>
                    <a:pt x="1106" y="392"/>
                  </a:lnTo>
                  <a:lnTo>
                    <a:pt x="1102" y="392"/>
                  </a:lnTo>
                  <a:lnTo>
                    <a:pt x="1097" y="392"/>
                  </a:lnTo>
                  <a:lnTo>
                    <a:pt x="1088" y="392"/>
                  </a:lnTo>
                  <a:lnTo>
                    <a:pt x="1083" y="392"/>
                  </a:lnTo>
                  <a:lnTo>
                    <a:pt x="1078" y="392"/>
                  </a:lnTo>
                  <a:lnTo>
                    <a:pt x="1074" y="392"/>
                  </a:lnTo>
                  <a:lnTo>
                    <a:pt x="1069" y="396"/>
                  </a:lnTo>
                  <a:lnTo>
                    <a:pt x="1064" y="396"/>
                  </a:lnTo>
                  <a:lnTo>
                    <a:pt x="1060" y="396"/>
                  </a:lnTo>
                  <a:lnTo>
                    <a:pt x="1060" y="401"/>
                  </a:lnTo>
                  <a:lnTo>
                    <a:pt x="1055" y="401"/>
                  </a:lnTo>
                  <a:lnTo>
                    <a:pt x="1050" y="406"/>
                  </a:lnTo>
                  <a:lnTo>
                    <a:pt x="1050" y="410"/>
                  </a:lnTo>
                  <a:lnTo>
                    <a:pt x="1050" y="415"/>
                  </a:lnTo>
                  <a:lnTo>
                    <a:pt x="1046" y="419"/>
                  </a:lnTo>
                  <a:lnTo>
                    <a:pt x="1046" y="424"/>
                  </a:lnTo>
                  <a:lnTo>
                    <a:pt x="1046" y="428"/>
                  </a:lnTo>
                  <a:lnTo>
                    <a:pt x="1046" y="433"/>
                  </a:lnTo>
                  <a:lnTo>
                    <a:pt x="1046" y="437"/>
                  </a:lnTo>
                  <a:lnTo>
                    <a:pt x="1046" y="442"/>
                  </a:lnTo>
                  <a:lnTo>
                    <a:pt x="1046" y="447"/>
                  </a:lnTo>
                  <a:lnTo>
                    <a:pt x="1050" y="451"/>
                  </a:lnTo>
                  <a:lnTo>
                    <a:pt x="1050" y="456"/>
                  </a:lnTo>
                  <a:lnTo>
                    <a:pt x="1055" y="460"/>
                  </a:lnTo>
                  <a:lnTo>
                    <a:pt x="1060" y="460"/>
                  </a:lnTo>
                  <a:lnTo>
                    <a:pt x="1060" y="465"/>
                  </a:lnTo>
                  <a:lnTo>
                    <a:pt x="1064" y="465"/>
                  </a:lnTo>
                  <a:lnTo>
                    <a:pt x="1069" y="465"/>
                  </a:lnTo>
                  <a:lnTo>
                    <a:pt x="1069" y="469"/>
                  </a:lnTo>
                  <a:lnTo>
                    <a:pt x="1074" y="469"/>
                  </a:lnTo>
                  <a:lnTo>
                    <a:pt x="1078" y="469"/>
                  </a:lnTo>
                  <a:lnTo>
                    <a:pt x="1083" y="469"/>
                  </a:lnTo>
                  <a:lnTo>
                    <a:pt x="1088" y="469"/>
                  </a:lnTo>
                  <a:lnTo>
                    <a:pt x="1092" y="469"/>
                  </a:lnTo>
                  <a:lnTo>
                    <a:pt x="1097" y="469"/>
                  </a:lnTo>
                  <a:lnTo>
                    <a:pt x="1097" y="465"/>
                  </a:lnTo>
                  <a:lnTo>
                    <a:pt x="1102" y="465"/>
                  </a:lnTo>
                  <a:lnTo>
                    <a:pt x="1106" y="465"/>
                  </a:lnTo>
                  <a:lnTo>
                    <a:pt x="1106" y="460"/>
                  </a:lnTo>
                  <a:lnTo>
                    <a:pt x="1111" y="460"/>
                  </a:lnTo>
                  <a:lnTo>
                    <a:pt x="1111" y="456"/>
                  </a:lnTo>
                  <a:lnTo>
                    <a:pt x="1116" y="451"/>
                  </a:lnTo>
                  <a:lnTo>
                    <a:pt x="1116" y="447"/>
                  </a:lnTo>
                  <a:lnTo>
                    <a:pt x="1116" y="442"/>
                  </a:lnTo>
                  <a:lnTo>
                    <a:pt x="1116" y="437"/>
                  </a:lnTo>
                  <a:lnTo>
                    <a:pt x="1120" y="437"/>
                  </a:lnTo>
                  <a:lnTo>
                    <a:pt x="1120" y="442"/>
                  </a:lnTo>
                  <a:lnTo>
                    <a:pt x="1125" y="442"/>
                  </a:lnTo>
                  <a:lnTo>
                    <a:pt x="1125" y="447"/>
                  </a:lnTo>
                  <a:lnTo>
                    <a:pt x="1130" y="451"/>
                  </a:lnTo>
                  <a:lnTo>
                    <a:pt x="1130" y="456"/>
                  </a:lnTo>
                  <a:lnTo>
                    <a:pt x="1130" y="460"/>
                  </a:lnTo>
                  <a:lnTo>
                    <a:pt x="1134" y="460"/>
                  </a:lnTo>
                  <a:lnTo>
                    <a:pt x="1134" y="465"/>
                  </a:lnTo>
                  <a:lnTo>
                    <a:pt x="1134" y="469"/>
                  </a:lnTo>
                  <a:lnTo>
                    <a:pt x="1134" y="474"/>
                  </a:lnTo>
                  <a:lnTo>
                    <a:pt x="1134" y="478"/>
                  </a:lnTo>
                  <a:lnTo>
                    <a:pt x="1134" y="483"/>
                  </a:lnTo>
                  <a:lnTo>
                    <a:pt x="1134" y="488"/>
                  </a:lnTo>
                  <a:lnTo>
                    <a:pt x="1134" y="492"/>
                  </a:lnTo>
                  <a:lnTo>
                    <a:pt x="1134" y="497"/>
                  </a:lnTo>
                  <a:lnTo>
                    <a:pt x="1130" y="501"/>
                  </a:lnTo>
                  <a:lnTo>
                    <a:pt x="1130" y="506"/>
                  </a:lnTo>
                  <a:lnTo>
                    <a:pt x="1125" y="506"/>
                  </a:lnTo>
                  <a:lnTo>
                    <a:pt x="1125" y="510"/>
                  </a:lnTo>
                  <a:lnTo>
                    <a:pt x="1120" y="510"/>
                  </a:lnTo>
                  <a:lnTo>
                    <a:pt x="1120" y="515"/>
                  </a:lnTo>
                  <a:lnTo>
                    <a:pt x="1116" y="515"/>
                  </a:lnTo>
                  <a:lnTo>
                    <a:pt x="1111" y="515"/>
                  </a:lnTo>
                  <a:lnTo>
                    <a:pt x="1111" y="519"/>
                  </a:lnTo>
                  <a:lnTo>
                    <a:pt x="1106" y="519"/>
                  </a:lnTo>
                  <a:lnTo>
                    <a:pt x="1102" y="519"/>
                  </a:lnTo>
                  <a:lnTo>
                    <a:pt x="1097" y="515"/>
                  </a:lnTo>
                  <a:lnTo>
                    <a:pt x="1092" y="515"/>
                  </a:lnTo>
                  <a:lnTo>
                    <a:pt x="1088" y="515"/>
                  </a:lnTo>
                  <a:lnTo>
                    <a:pt x="1083" y="515"/>
                  </a:lnTo>
                  <a:lnTo>
                    <a:pt x="1078" y="510"/>
                  </a:lnTo>
                  <a:lnTo>
                    <a:pt x="1074" y="510"/>
                  </a:lnTo>
                  <a:lnTo>
                    <a:pt x="1069" y="506"/>
                  </a:lnTo>
                  <a:lnTo>
                    <a:pt x="1050" y="478"/>
                  </a:lnTo>
                  <a:lnTo>
                    <a:pt x="1041" y="469"/>
                  </a:lnTo>
                  <a:lnTo>
                    <a:pt x="1032" y="456"/>
                  </a:lnTo>
                  <a:lnTo>
                    <a:pt x="1027" y="437"/>
                  </a:lnTo>
                  <a:lnTo>
                    <a:pt x="1018" y="424"/>
                  </a:lnTo>
                  <a:lnTo>
                    <a:pt x="1018" y="419"/>
                  </a:lnTo>
                  <a:lnTo>
                    <a:pt x="1018" y="415"/>
                  </a:lnTo>
                  <a:lnTo>
                    <a:pt x="1018" y="410"/>
                  </a:lnTo>
                  <a:lnTo>
                    <a:pt x="1013" y="406"/>
                  </a:lnTo>
                  <a:lnTo>
                    <a:pt x="1013" y="401"/>
                  </a:lnTo>
                  <a:lnTo>
                    <a:pt x="1013" y="396"/>
                  </a:lnTo>
                  <a:lnTo>
                    <a:pt x="1013" y="392"/>
                  </a:lnTo>
                  <a:lnTo>
                    <a:pt x="1013" y="387"/>
                  </a:lnTo>
                  <a:lnTo>
                    <a:pt x="1013" y="383"/>
                  </a:lnTo>
                  <a:lnTo>
                    <a:pt x="1018" y="378"/>
                  </a:lnTo>
                  <a:lnTo>
                    <a:pt x="1018" y="374"/>
                  </a:lnTo>
                  <a:lnTo>
                    <a:pt x="1022" y="369"/>
                  </a:lnTo>
                  <a:lnTo>
                    <a:pt x="1022" y="365"/>
                  </a:lnTo>
                  <a:lnTo>
                    <a:pt x="1027" y="365"/>
                  </a:lnTo>
                  <a:lnTo>
                    <a:pt x="1027" y="360"/>
                  </a:lnTo>
                  <a:lnTo>
                    <a:pt x="1032" y="360"/>
                  </a:lnTo>
                  <a:lnTo>
                    <a:pt x="1036" y="355"/>
                  </a:lnTo>
                  <a:lnTo>
                    <a:pt x="1041" y="355"/>
                  </a:lnTo>
                  <a:lnTo>
                    <a:pt x="1046" y="351"/>
                  </a:lnTo>
                  <a:lnTo>
                    <a:pt x="1050" y="351"/>
                  </a:lnTo>
                  <a:lnTo>
                    <a:pt x="1055" y="351"/>
                  </a:lnTo>
                  <a:lnTo>
                    <a:pt x="1060" y="351"/>
                  </a:lnTo>
                  <a:lnTo>
                    <a:pt x="1064" y="351"/>
                  </a:lnTo>
                  <a:lnTo>
                    <a:pt x="1069" y="351"/>
                  </a:lnTo>
                  <a:lnTo>
                    <a:pt x="1074" y="351"/>
                  </a:lnTo>
                  <a:lnTo>
                    <a:pt x="1078" y="351"/>
                  </a:lnTo>
                  <a:lnTo>
                    <a:pt x="1083" y="351"/>
                  </a:lnTo>
                  <a:lnTo>
                    <a:pt x="1092" y="351"/>
                  </a:lnTo>
                  <a:lnTo>
                    <a:pt x="1097" y="355"/>
                  </a:lnTo>
                  <a:lnTo>
                    <a:pt x="1106" y="355"/>
                  </a:lnTo>
                  <a:lnTo>
                    <a:pt x="1111" y="360"/>
                  </a:lnTo>
                  <a:lnTo>
                    <a:pt x="1120" y="365"/>
                  </a:lnTo>
                  <a:lnTo>
                    <a:pt x="1125" y="369"/>
                  </a:lnTo>
                  <a:lnTo>
                    <a:pt x="1134" y="374"/>
                  </a:lnTo>
                  <a:lnTo>
                    <a:pt x="1139" y="378"/>
                  </a:lnTo>
                  <a:lnTo>
                    <a:pt x="1144" y="387"/>
                  </a:lnTo>
                  <a:lnTo>
                    <a:pt x="1153" y="392"/>
                  </a:lnTo>
                  <a:lnTo>
                    <a:pt x="1158" y="401"/>
                  </a:lnTo>
                  <a:lnTo>
                    <a:pt x="1167" y="406"/>
                  </a:lnTo>
                  <a:lnTo>
                    <a:pt x="1190" y="437"/>
                  </a:lnTo>
                  <a:lnTo>
                    <a:pt x="1200" y="447"/>
                  </a:lnTo>
                  <a:lnTo>
                    <a:pt x="1204" y="456"/>
                  </a:lnTo>
                  <a:lnTo>
                    <a:pt x="1214" y="465"/>
                  </a:lnTo>
                  <a:lnTo>
                    <a:pt x="1218" y="474"/>
                  </a:lnTo>
                  <a:lnTo>
                    <a:pt x="1218" y="478"/>
                  </a:lnTo>
                  <a:lnTo>
                    <a:pt x="1218" y="483"/>
                  </a:lnTo>
                  <a:lnTo>
                    <a:pt x="1223" y="488"/>
                  </a:lnTo>
                  <a:lnTo>
                    <a:pt x="1223" y="492"/>
                  </a:lnTo>
                  <a:lnTo>
                    <a:pt x="1223" y="497"/>
                  </a:lnTo>
                  <a:lnTo>
                    <a:pt x="1223" y="501"/>
                  </a:lnTo>
                  <a:lnTo>
                    <a:pt x="1223" y="506"/>
                  </a:lnTo>
                  <a:lnTo>
                    <a:pt x="1223" y="515"/>
                  </a:lnTo>
                  <a:lnTo>
                    <a:pt x="1223" y="529"/>
                  </a:lnTo>
                  <a:lnTo>
                    <a:pt x="1223" y="542"/>
                  </a:lnTo>
                  <a:lnTo>
                    <a:pt x="1218" y="556"/>
                  </a:lnTo>
                  <a:lnTo>
                    <a:pt x="1218" y="574"/>
                  </a:lnTo>
                  <a:lnTo>
                    <a:pt x="1214" y="588"/>
                  </a:lnTo>
                  <a:lnTo>
                    <a:pt x="1209" y="601"/>
                  </a:lnTo>
                  <a:lnTo>
                    <a:pt x="1204" y="615"/>
                  </a:lnTo>
                  <a:lnTo>
                    <a:pt x="1195" y="633"/>
                  </a:lnTo>
                  <a:lnTo>
                    <a:pt x="1181" y="661"/>
                  </a:lnTo>
                  <a:lnTo>
                    <a:pt x="1167" y="688"/>
                  </a:lnTo>
                  <a:lnTo>
                    <a:pt x="1148" y="715"/>
                  </a:lnTo>
                  <a:lnTo>
                    <a:pt x="1130" y="738"/>
                  </a:lnTo>
                  <a:lnTo>
                    <a:pt x="1120" y="747"/>
                  </a:lnTo>
                  <a:lnTo>
                    <a:pt x="1111" y="761"/>
                  </a:lnTo>
                  <a:lnTo>
                    <a:pt x="1102" y="774"/>
                  </a:lnTo>
                  <a:lnTo>
                    <a:pt x="1092" y="784"/>
                  </a:lnTo>
                  <a:lnTo>
                    <a:pt x="1088" y="793"/>
                  </a:lnTo>
                  <a:lnTo>
                    <a:pt x="1088" y="797"/>
                  </a:lnTo>
                  <a:lnTo>
                    <a:pt x="1083" y="806"/>
                  </a:lnTo>
                  <a:lnTo>
                    <a:pt x="1083" y="811"/>
                  </a:lnTo>
                  <a:lnTo>
                    <a:pt x="1078" y="820"/>
                  </a:lnTo>
                  <a:lnTo>
                    <a:pt x="1078" y="825"/>
                  </a:lnTo>
                  <a:lnTo>
                    <a:pt x="1078" y="834"/>
                  </a:lnTo>
                  <a:lnTo>
                    <a:pt x="1074" y="843"/>
                  </a:lnTo>
                  <a:lnTo>
                    <a:pt x="1074" y="847"/>
                  </a:lnTo>
                  <a:lnTo>
                    <a:pt x="1074" y="856"/>
                  </a:lnTo>
                  <a:lnTo>
                    <a:pt x="1074" y="861"/>
                  </a:lnTo>
                  <a:lnTo>
                    <a:pt x="1074" y="870"/>
                  </a:lnTo>
                  <a:lnTo>
                    <a:pt x="1074" y="875"/>
                  </a:lnTo>
                  <a:lnTo>
                    <a:pt x="1074" y="879"/>
                  </a:lnTo>
                  <a:lnTo>
                    <a:pt x="1078" y="879"/>
                  </a:lnTo>
                  <a:lnTo>
                    <a:pt x="1078" y="884"/>
                  </a:lnTo>
                  <a:lnTo>
                    <a:pt x="1083" y="884"/>
                  </a:lnTo>
                  <a:lnTo>
                    <a:pt x="1088" y="884"/>
                  </a:lnTo>
                  <a:lnTo>
                    <a:pt x="1092" y="884"/>
                  </a:lnTo>
                  <a:lnTo>
                    <a:pt x="1102" y="884"/>
                  </a:lnTo>
                  <a:lnTo>
                    <a:pt x="1116" y="884"/>
                  </a:lnTo>
                  <a:lnTo>
                    <a:pt x="1125" y="884"/>
                  </a:lnTo>
                  <a:lnTo>
                    <a:pt x="1134" y="879"/>
                  </a:lnTo>
                  <a:lnTo>
                    <a:pt x="1139" y="879"/>
                  </a:lnTo>
                  <a:lnTo>
                    <a:pt x="1148" y="879"/>
                  </a:lnTo>
                  <a:lnTo>
                    <a:pt x="1153" y="875"/>
                  </a:lnTo>
                  <a:lnTo>
                    <a:pt x="1158" y="875"/>
                  </a:lnTo>
                  <a:lnTo>
                    <a:pt x="1162" y="870"/>
                  </a:lnTo>
                  <a:lnTo>
                    <a:pt x="1167" y="866"/>
                  </a:lnTo>
                  <a:lnTo>
                    <a:pt x="1172" y="861"/>
                  </a:lnTo>
                  <a:lnTo>
                    <a:pt x="1181" y="856"/>
                  </a:lnTo>
                  <a:lnTo>
                    <a:pt x="1186" y="856"/>
                  </a:lnTo>
                  <a:lnTo>
                    <a:pt x="1186" y="852"/>
                  </a:lnTo>
                  <a:lnTo>
                    <a:pt x="1190" y="847"/>
                  </a:lnTo>
                  <a:lnTo>
                    <a:pt x="1195" y="847"/>
                  </a:lnTo>
                  <a:lnTo>
                    <a:pt x="1195" y="843"/>
                  </a:lnTo>
                  <a:lnTo>
                    <a:pt x="1200" y="838"/>
                  </a:lnTo>
                  <a:lnTo>
                    <a:pt x="1200" y="834"/>
                  </a:lnTo>
                  <a:lnTo>
                    <a:pt x="1204" y="829"/>
                  </a:lnTo>
                  <a:lnTo>
                    <a:pt x="1204" y="825"/>
                  </a:lnTo>
                  <a:lnTo>
                    <a:pt x="1204" y="815"/>
                  </a:lnTo>
                  <a:lnTo>
                    <a:pt x="1209" y="811"/>
                  </a:lnTo>
                  <a:lnTo>
                    <a:pt x="1209" y="806"/>
                  </a:lnTo>
                  <a:lnTo>
                    <a:pt x="1209" y="802"/>
                  </a:lnTo>
                  <a:lnTo>
                    <a:pt x="1209" y="797"/>
                  </a:lnTo>
                  <a:lnTo>
                    <a:pt x="1209" y="788"/>
                  </a:lnTo>
                  <a:lnTo>
                    <a:pt x="1209" y="784"/>
                  </a:lnTo>
                  <a:lnTo>
                    <a:pt x="1204" y="779"/>
                  </a:lnTo>
                  <a:lnTo>
                    <a:pt x="1204" y="774"/>
                  </a:lnTo>
                  <a:lnTo>
                    <a:pt x="1204" y="770"/>
                  </a:lnTo>
                  <a:lnTo>
                    <a:pt x="1200" y="765"/>
                  </a:lnTo>
                  <a:lnTo>
                    <a:pt x="1195" y="761"/>
                  </a:lnTo>
                  <a:lnTo>
                    <a:pt x="1190" y="756"/>
                  </a:lnTo>
                  <a:lnTo>
                    <a:pt x="1186" y="756"/>
                  </a:lnTo>
                  <a:lnTo>
                    <a:pt x="1181" y="7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528" y="4224"/>
              <a:ext cx="470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96" y="2928"/>
              <a:ext cx="0" cy="907"/>
            </a:xfrm>
            <a:prstGeom prst="line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5664" y="2928"/>
              <a:ext cx="0" cy="907"/>
            </a:xfrm>
            <a:prstGeom prst="line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Oval 21"/>
          <p:cNvSpPr/>
          <p:nvPr/>
        </p:nvSpPr>
        <p:spPr>
          <a:xfrm>
            <a:off x="1143000" y="44958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143000" y="44958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143000" y="44958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143000" y="44958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43000" y="44958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143000" y="44958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43000" y="44958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143000" y="44958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143000" y="44958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43000" y="44958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143000" y="44958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1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1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8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9000"/>
                            </p:stCondLst>
                            <p:childTnLst>
                              <p:par>
                                <p:cTn id="9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1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1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1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22" grpId="0" animBg="1"/>
      <p:bldP spid="23" grpId="0" uiExpand="1" build="allAtOnce" animBg="1"/>
      <p:bldP spid="24" grpId="0" build="allAtOnce" animBg="1"/>
      <p:bldP spid="25" grpId="0" build="allAtOnce" animBg="1"/>
      <p:bldP spid="26" grpId="0" build="allAtOnce" animBg="1"/>
      <p:bldP spid="27" grpId="0" build="allAtOnce" animBg="1"/>
      <p:bldP spid="28" grpId="0" build="allAtOnce" animBg="1"/>
      <p:bldP spid="29" grpId="0" build="allAtOnce" animBg="1"/>
      <p:bldP spid="30" grpId="0" build="allAtOnce" animBg="1"/>
      <p:bldP spid="31" grpId="0" build="allAtOnce" animBg="1"/>
      <p:bldP spid="32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2590800"/>
          </a:xfrm>
        </p:spPr>
        <p:txBody>
          <a:bodyPr>
            <a:normAutofit/>
          </a:bodyPr>
          <a:lstStyle/>
          <a:p>
            <a:pPr algn="l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Bài2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:Tóm tắt: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Bình                          :15 viên bi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Nam nhiều hơn Bình: 2 viên bi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Nam:                         :….viên bi?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5334000"/>
            <a:ext cx="6858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6633F7"/>
                </a:solidFill>
                <a:latin typeface="Times New Roman" pitchFamily="18" charset="0"/>
                <a:cs typeface="Times New Roman" pitchFamily="18" charset="0"/>
              </a:rPr>
              <a:t>Bài giải trên đúng hay sai</a:t>
            </a:r>
            <a:r>
              <a:rPr lang="en-US" sz="3600" dirty="0" smtClean="0">
                <a:solidFill>
                  <a:srgbClr val="6633F7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6633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29718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Số viên bi Nam hơn Bình  là: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15 + 2 = 17( viên bi)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Đáp 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17 viên bi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001000" y="33528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01000" y="3429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76200" y="0"/>
            <a:ext cx="8991600" cy="6796088"/>
            <a:chOff x="48" y="0"/>
            <a:chExt cx="5664" cy="4281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288" y="96"/>
              <a:ext cx="508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" name="Picture 5" descr="Bellcoll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2129160">
              <a:off x="48" y="0"/>
              <a:ext cx="333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Bellcoll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560120">
              <a:off x="5337" y="6"/>
              <a:ext cx="333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96" y="288"/>
              <a:ext cx="0" cy="907"/>
            </a:xfrm>
            <a:prstGeom prst="line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5664" y="288"/>
              <a:ext cx="0" cy="907"/>
            </a:xfrm>
            <a:prstGeom prst="line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 flipH="1" flipV="1">
              <a:off x="48" y="3831"/>
              <a:ext cx="432" cy="441"/>
            </a:xfrm>
            <a:custGeom>
              <a:avLst/>
              <a:gdLst>
                <a:gd name="T0" fmla="*/ 2 w 1242"/>
                <a:gd name="T1" fmla="*/ 1 h 1216"/>
                <a:gd name="T2" fmla="*/ 3 w 1242"/>
                <a:gd name="T3" fmla="*/ 0 h 1216"/>
                <a:gd name="T4" fmla="*/ 5 w 1242"/>
                <a:gd name="T5" fmla="*/ 1 h 1216"/>
                <a:gd name="T6" fmla="*/ 3 w 1242"/>
                <a:gd name="T7" fmla="*/ 1 h 1216"/>
                <a:gd name="T8" fmla="*/ 4 w 1242"/>
                <a:gd name="T9" fmla="*/ 1 h 1216"/>
                <a:gd name="T10" fmla="*/ 4 w 1242"/>
                <a:gd name="T11" fmla="*/ 1 h 1216"/>
                <a:gd name="T12" fmla="*/ 4 w 1242"/>
                <a:gd name="T13" fmla="*/ 0 h 1216"/>
                <a:gd name="T14" fmla="*/ 3 w 1242"/>
                <a:gd name="T15" fmla="*/ 1 h 1216"/>
                <a:gd name="T16" fmla="*/ 3 w 1242"/>
                <a:gd name="T17" fmla="*/ 1 h 1216"/>
                <a:gd name="T18" fmla="*/ 3 w 1242"/>
                <a:gd name="T19" fmla="*/ 0 h 1216"/>
                <a:gd name="T20" fmla="*/ 2 w 1242"/>
                <a:gd name="T21" fmla="*/ 1 h 1216"/>
                <a:gd name="T22" fmla="*/ 2 w 1242"/>
                <a:gd name="T23" fmla="*/ 2 h 1216"/>
                <a:gd name="T24" fmla="*/ 2 w 1242"/>
                <a:gd name="T25" fmla="*/ 1 h 1216"/>
                <a:gd name="T26" fmla="*/ 3 w 1242"/>
                <a:gd name="T27" fmla="*/ 1 h 1216"/>
                <a:gd name="T28" fmla="*/ 1 w 1242"/>
                <a:gd name="T29" fmla="*/ 1 h 1216"/>
                <a:gd name="T30" fmla="*/ 1 w 1242"/>
                <a:gd name="T31" fmla="*/ 1 h 1216"/>
                <a:gd name="T32" fmla="*/ 1 w 1242"/>
                <a:gd name="T33" fmla="*/ 1 h 1216"/>
                <a:gd name="T34" fmla="*/ 0 w 1242"/>
                <a:gd name="T35" fmla="*/ 1 h 1216"/>
                <a:gd name="T36" fmla="*/ 1 w 1242"/>
                <a:gd name="T37" fmla="*/ 1 h 1216"/>
                <a:gd name="T38" fmla="*/ 1 w 1242"/>
                <a:gd name="T39" fmla="*/ 0 h 1216"/>
                <a:gd name="T40" fmla="*/ 1 w 1242"/>
                <a:gd name="T41" fmla="*/ 0 h 1216"/>
                <a:gd name="T42" fmla="*/ 1 w 1242"/>
                <a:gd name="T43" fmla="*/ 1 h 1216"/>
                <a:gd name="T44" fmla="*/ 2 w 1242"/>
                <a:gd name="T45" fmla="*/ 0 h 1216"/>
                <a:gd name="T46" fmla="*/ 2 w 1242"/>
                <a:gd name="T47" fmla="*/ 0 h 1216"/>
                <a:gd name="T48" fmla="*/ 3 w 1242"/>
                <a:gd name="T49" fmla="*/ 2 h 1216"/>
                <a:gd name="T50" fmla="*/ 5 w 1242"/>
                <a:gd name="T51" fmla="*/ 1 h 1216"/>
                <a:gd name="T52" fmla="*/ 5 w 1242"/>
                <a:gd name="T53" fmla="*/ 2 h 1216"/>
                <a:gd name="T54" fmla="*/ 5 w 1242"/>
                <a:gd name="T55" fmla="*/ 0 h 1216"/>
                <a:gd name="T56" fmla="*/ 5 w 1242"/>
                <a:gd name="T57" fmla="*/ 1 h 1216"/>
                <a:gd name="T58" fmla="*/ 5 w 1242"/>
                <a:gd name="T59" fmla="*/ 1 h 1216"/>
                <a:gd name="T60" fmla="*/ 6 w 1242"/>
                <a:gd name="T61" fmla="*/ 0 h 1216"/>
                <a:gd name="T62" fmla="*/ 6 w 1242"/>
                <a:gd name="T63" fmla="*/ 1 h 1216"/>
                <a:gd name="T64" fmla="*/ 5 w 1242"/>
                <a:gd name="T65" fmla="*/ 1 h 1216"/>
                <a:gd name="T66" fmla="*/ 6 w 1242"/>
                <a:gd name="T67" fmla="*/ 0 h 1216"/>
                <a:gd name="T68" fmla="*/ 4 w 1242"/>
                <a:gd name="T69" fmla="*/ 3 h 1216"/>
                <a:gd name="T70" fmla="*/ 5 w 1242"/>
                <a:gd name="T71" fmla="*/ 3 h 1216"/>
                <a:gd name="T72" fmla="*/ 5 w 1242"/>
                <a:gd name="T73" fmla="*/ 3 h 1216"/>
                <a:gd name="T74" fmla="*/ 6 w 1242"/>
                <a:gd name="T75" fmla="*/ 2 h 1216"/>
                <a:gd name="T76" fmla="*/ 5 w 1242"/>
                <a:gd name="T77" fmla="*/ 2 h 1216"/>
                <a:gd name="T78" fmla="*/ 6 w 1242"/>
                <a:gd name="T79" fmla="*/ 5 h 1216"/>
                <a:gd name="T80" fmla="*/ 6 w 1242"/>
                <a:gd name="T81" fmla="*/ 4 h 1216"/>
                <a:gd name="T82" fmla="*/ 6 w 1242"/>
                <a:gd name="T83" fmla="*/ 6 h 1216"/>
                <a:gd name="T84" fmla="*/ 6 w 1242"/>
                <a:gd name="T85" fmla="*/ 6 h 1216"/>
                <a:gd name="T86" fmla="*/ 6 w 1242"/>
                <a:gd name="T87" fmla="*/ 7 h 1216"/>
                <a:gd name="T88" fmla="*/ 6 w 1242"/>
                <a:gd name="T89" fmla="*/ 7 h 1216"/>
                <a:gd name="T90" fmla="*/ 6 w 1242"/>
                <a:gd name="T91" fmla="*/ 7 h 1216"/>
                <a:gd name="T92" fmla="*/ 5 w 1242"/>
                <a:gd name="T93" fmla="*/ 7 h 1216"/>
                <a:gd name="T94" fmla="*/ 5 w 1242"/>
                <a:gd name="T95" fmla="*/ 7 h 1216"/>
                <a:gd name="T96" fmla="*/ 5 w 1242"/>
                <a:gd name="T97" fmla="*/ 6 h 1216"/>
                <a:gd name="T98" fmla="*/ 5 w 1242"/>
                <a:gd name="T99" fmla="*/ 3 h 1216"/>
                <a:gd name="T100" fmla="*/ 5 w 1242"/>
                <a:gd name="T101" fmla="*/ 5 h 1216"/>
                <a:gd name="T102" fmla="*/ 5 w 1242"/>
                <a:gd name="T103" fmla="*/ 5 h 1216"/>
                <a:gd name="T104" fmla="*/ 6 w 1242"/>
                <a:gd name="T105" fmla="*/ 4 h 1216"/>
                <a:gd name="T106" fmla="*/ 6 w 1242"/>
                <a:gd name="T107" fmla="*/ 4 h 1216"/>
                <a:gd name="T108" fmla="*/ 6 w 1242"/>
                <a:gd name="T109" fmla="*/ 4 h 1216"/>
                <a:gd name="T110" fmla="*/ 6 w 1242"/>
                <a:gd name="T111" fmla="*/ 3 h 1216"/>
                <a:gd name="T112" fmla="*/ 6 w 1242"/>
                <a:gd name="T113" fmla="*/ 3 h 1216"/>
                <a:gd name="T114" fmla="*/ 6 w 1242"/>
                <a:gd name="T115" fmla="*/ 3 h 1216"/>
                <a:gd name="T116" fmla="*/ 6 w 1242"/>
                <a:gd name="T117" fmla="*/ 3 h 1216"/>
                <a:gd name="T118" fmla="*/ 6 w 1242"/>
                <a:gd name="T119" fmla="*/ 2 h 1216"/>
                <a:gd name="T120" fmla="*/ 6 w 1242"/>
                <a:gd name="T121" fmla="*/ 5 h 1216"/>
                <a:gd name="T122" fmla="*/ 6 w 1242"/>
                <a:gd name="T123" fmla="*/ 5 h 12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2"/>
                <a:gd name="T187" fmla="*/ 0 h 1216"/>
                <a:gd name="T188" fmla="*/ 1242 w 1242"/>
                <a:gd name="T189" fmla="*/ 1216 h 12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2" h="1216">
                  <a:moveTo>
                    <a:pt x="462" y="64"/>
                  </a:moveTo>
                  <a:lnTo>
                    <a:pt x="462" y="59"/>
                  </a:lnTo>
                  <a:lnTo>
                    <a:pt x="462" y="55"/>
                  </a:lnTo>
                  <a:lnTo>
                    <a:pt x="462" y="50"/>
                  </a:lnTo>
                  <a:lnTo>
                    <a:pt x="457" y="50"/>
                  </a:lnTo>
                  <a:lnTo>
                    <a:pt x="457" y="46"/>
                  </a:lnTo>
                  <a:lnTo>
                    <a:pt x="453" y="46"/>
                  </a:lnTo>
                  <a:lnTo>
                    <a:pt x="453" y="41"/>
                  </a:lnTo>
                  <a:lnTo>
                    <a:pt x="448" y="41"/>
                  </a:lnTo>
                  <a:lnTo>
                    <a:pt x="443" y="37"/>
                  </a:lnTo>
                  <a:lnTo>
                    <a:pt x="439" y="37"/>
                  </a:lnTo>
                  <a:lnTo>
                    <a:pt x="434" y="32"/>
                  </a:lnTo>
                  <a:lnTo>
                    <a:pt x="425" y="37"/>
                  </a:lnTo>
                  <a:lnTo>
                    <a:pt x="411" y="37"/>
                  </a:lnTo>
                  <a:lnTo>
                    <a:pt x="401" y="37"/>
                  </a:lnTo>
                  <a:lnTo>
                    <a:pt x="392" y="41"/>
                  </a:lnTo>
                  <a:lnTo>
                    <a:pt x="387" y="41"/>
                  </a:lnTo>
                  <a:lnTo>
                    <a:pt x="383" y="46"/>
                  </a:lnTo>
                  <a:lnTo>
                    <a:pt x="378" y="50"/>
                  </a:lnTo>
                  <a:lnTo>
                    <a:pt x="373" y="50"/>
                  </a:lnTo>
                  <a:lnTo>
                    <a:pt x="369" y="55"/>
                  </a:lnTo>
                  <a:lnTo>
                    <a:pt x="364" y="59"/>
                  </a:lnTo>
                  <a:lnTo>
                    <a:pt x="364" y="64"/>
                  </a:lnTo>
                  <a:lnTo>
                    <a:pt x="359" y="69"/>
                  </a:lnTo>
                  <a:lnTo>
                    <a:pt x="355" y="73"/>
                  </a:lnTo>
                  <a:lnTo>
                    <a:pt x="350" y="78"/>
                  </a:lnTo>
                  <a:lnTo>
                    <a:pt x="350" y="82"/>
                  </a:lnTo>
                  <a:lnTo>
                    <a:pt x="345" y="87"/>
                  </a:lnTo>
                  <a:lnTo>
                    <a:pt x="341" y="91"/>
                  </a:lnTo>
                  <a:lnTo>
                    <a:pt x="341" y="96"/>
                  </a:lnTo>
                  <a:lnTo>
                    <a:pt x="336" y="100"/>
                  </a:lnTo>
                  <a:lnTo>
                    <a:pt x="336" y="105"/>
                  </a:lnTo>
                  <a:lnTo>
                    <a:pt x="336" y="114"/>
                  </a:lnTo>
                  <a:lnTo>
                    <a:pt x="331" y="128"/>
                  </a:lnTo>
                  <a:lnTo>
                    <a:pt x="331" y="137"/>
                  </a:lnTo>
                  <a:lnTo>
                    <a:pt x="331" y="146"/>
                  </a:lnTo>
                  <a:lnTo>
                    <a:pt x="331" y="151"/>
                  </a:lnTo>
                  <a:lnTo>
                    <a:pt x="331" y="155"/>
                  </a:lnTo>
                  <a:lnTo>
                    <a:pt x="331" y="160"/>
                  </a:lnTo>
                  <a:lnTo>
                    <a:pt x="336" y="160"/>
                  </a:lnTo>
                  <a:lnTo>
                    <a:pt x="336" y="164"/>
                  </a:lnTo>
                  <a:lnTo>
                    <a:pt x="341" y="164"/>
                  </a:lnTo>
                  <a:lnTo>
                    <a:pt x="341" y="169"/>
                  </a:lnTo>
                  <a:lnTo>
                    <a:pt x="345" y="169"/>
                  </a:lnTo>
                  <a:lnTo>
                    <a:pt x="359" y="169"/>
                  </a:lnTo>
                  <a:lnTo>
                    <a:pt x="378" y="169"/>
                  </a:lnTo>
                  <a:lnTo>
                    <a:pt x="383" y="169"/>
                  </a:lnTo>
                  <a:lnTo>
                    <a:pt x="392" y="164"/>
                  </a:lnTo>
                  <a:lnTo>
                    <a:pt x="401" y="164"/>
                  </a:lnTo>
                  <a:lnTo>
                    <a:pt x="406" y="160"/>
                  </a:lnTo>
                  <a:lnTo>
                    <a:pt x="411" y="160"/>
                  </a:lnTo>
                  <a:lnTo>
                    <a:pt x="420" y="155"/>
                  </a:lnTo>
                  <a:lnTo>
                    <a:pt x="425" y="151"/>
                  </a:lnTo>
                  <a:lnTo>
                    <a:pt x="434" y="151"/>
                  </a:lnTo>
                  <a:lnTo>
                    <a:pt x="457" y="132"/>
                  </a:lnTo>
                  <a:lnTo>
                    <a:pt x="481" y="114"/>
                  </a:lnTo>
                  <a:lnTo>
                    <a:pt x="504" y="96"/>
                  </a:lnTo>
                  <a:lnTo>
                    <a:pt x="527" y="78"/>
                  </a:lnTo>
                  <a:lnTo>
                    <a:pt x="555" y="59"/>
                  </a:lnTo>
                  <a:lnTo>
                    <a:pt x="588" y="46"/>
                  </a:lnTo>
                  <a:lnTo>
                    <a:pt x="602" y="41"/>
                  </a:lnTo>
                  <a:lnTo>
                    <a:pt x="616" y="37"/>
                  </a:lnTo>
                  <a:lnTo>
                    <a:pt x="630" y="32"/>
                  </a:lnTo>
                  <a:lnTo>
                    <a:pt x="649" y="28"/>
                  </a:lnTo>
                  <a:lnTo>
                    <a:pt x="663" y="23"/>
                  </a:lnTo>
                  <a:lnTo>
                    <a:pt x="677" y="18"/>
                  </a:lnTo>
                  <a:lnTo>
                    <a:pt x="696" y="18"/>
                  </a:lnTo>
                  <a:lnTo>
                    <a:pt x="710" y="18"/>
                  </a:lnTo>
                  <a:lnTo>
                    <a:pt x="714" y="18"/>
                  </a:lnTo>
                  <a:lnTo>
                    <a:pt x="719" y="18"/>
                  </a:lnTo>
                  <a:lnTo>
                    <a:pt x="724" y="18"/>
                  </a:lnTo>
                  <a:lnTo>
                    <a:pt x="733" y="18"/>
                  </a:lnTo>
                  <a:lnTo>
                    <a:pt x="738" y="23"/>
                  </a:lnTo>
                  <a:lnTo>
                    <a:pt x="742" y="23"/>
                  </a:lnTo>
                  <a:lnTo>
                    <a:pt x="747" y="28"/>
                  </a:lnTo>
                  <a:lnTo>
                    <a:pt x="752" y="28"/>
                  </a:lnTo>
                  <a:lnTo>
                    <a:pt x="794" y="50"/>
                  </a:lnTo>
                  <a:lnTo>
                    <a:pt x="822" y="73"/>
                  </a:lnTo>
                  <a:lnTo>
                    <a:pt x="836" y="87"/>
                  </a:lnTo>
                  <a:lnTo>
                    <a:pt x="845" y="105"/>
                  </a:lnTo>
                  <a:lnTo>
                    <a:pt x="850" y="110"/>
                  </a:lnTo>
                  <a:lnTo>
                    <a:pt x="854" y="114"/>
                  </a:lnTo>
                  <a:lnTo>
                    <a:pt x="859" y="123"/>
                  </a:lnTo>
                  <a:lnTo>
                    <a:pt x="864" y="128"/>
                  </a:lnTo>
                  <a:lnTo>
                    <a:pt x="868" y="137"/>
                  </a:lnTo>
                  <a:lnTo>
                    <a:pt x="868" y="141"/>
                  </a:lnTo>
                  <a:lnTo>
                    <a:pt x="873" y="151"/>
                  </a:lnTo>
                  <a:lnTo>
                    <a:pt x="873" y="155"/>
                  </a:lnTo>
                  <a:lnTo>
                    <a:pt x="873" y="160"/>
                  </a:lnTo>
                  <a:lnTo>
                    <a:pt x="873" y="164"/>
                  </a:lnTo>
                  <a:lnTo>
                    <a:pt x="878" y="169"/>
                  </a:lnTo>
                  <a:lnTo>
                    <a:pt x="878" y="173"/>
                  </a:lnTo>
                  <a:lnTo>
                    <a:pt x="878" y="178"/>
                  </a:lnTo>
                  <a:lnTo>
                    <a:pt x="878" y="182"/>
                  </a:lnTo>
                  <a:lnTo>
                    <a:pt x="873" y="187"/>
                  </a:lnTo>
                  <a:lnTo>
                    <a:pt x="873" y="192"/>
                  </a:lnTo>
                  <a:lnTo>
                    <a:pt x="873" y="196"/>
                  </a:lnTo>
                  <a:lnTo>
                    <a:pt x="873" y="201"/>
                  </a:lnTo>
                  <a:lnTo>
                    <a:pt x="868" y="205"/>
                  </a:lnTo>
                  <a:lnTo>
                    <a:pt x="864" y="210"/>
                  </a:lnTo>
                  <a:lnTo>
                    <a:pt x="864" y="214"/>
                  </a:lnTo>
                  <a:lnTo>
                    <a:pt x="859" y="214"/>
                  </a:lnTo>
                  <a:lnTo>
                    <a:pt x="859" y="219"/>
                  </a:lnTo>
                  <a:lnTo>
                    <a:pt x="854" y="219"/>
                  </a:lnTo>
                  <a:lnTo>
                    <a:pt x="850" y="223"/>
                  </a:lnTo>
                  <a:lnTo>
                    <a:pt x="845" y="223"/>
                  </a:lnTo>
                  <a:lnTo>
                    <a:pt x="840" y="223"/>
                  </a:lnTo>
                  <a:lnTo>
                    <a:pt x="836" y="223"/>
                  </a:lnTo>
                  <a:lnTo>
                    <a:pt x="831" y="223"/>
                  </a:lnTo>
                  <a:lnTo>
                    <a:pt x="826" y="223"/>
                  </a:lnTo>
                  <a:lnTo>
                    <a:pt x="822" y="223"/>
                  </a:lnTo>
                  <a:lnTo>
                    <a:pt x="817" y="223"/>
                  </a:lnTo>
                  <a:lnTo>
                    <a:pt x="812" y="223"/>
                  </a:lnTo>
                  <a:lnTo>
                    <a:pt x="808" y="223"/>
                  </a:lnTo>
                  <a:lnTo>
                    <a:pt x="803" y="219"/>
                  </a:lnTo>
                  <a:lnTo>
                    <a:pt x="784" y="214"/>
                  </a:lnTo>
                  <a:lnTo>
                    <a:pt x="770" y="205"/>
                  </a:lnTo>
                  <a:lnTo>
                    <a:pt x="752" y="196"/>
                  </a:lnTo>
                  <a:lnTo>
                    <a:pt x="738" y="187"/>
                  </a:lnTo>
                  <a:lnTo>
                    <a:pt x="719" y="169"/>
                  </a:lnTo>
                  <a:lnTo>
                    <a:pt x="714" y="169"/>
                  </a:lnTo>
                  <a:lnTo>
                    <a:pt x="714" y="164"/>
                  </a:lnTo>
                  <a:lnTo>
                    <a:pt x="710" y="164"/>
                  </a:lnTo>
                  <a:lnTo>
                    <a:pt x="710" y="160"/>
                  </a:lnTo>
                  <a:lnTo>
                    <a:pt x="710" y="155"/>
                  </a:lnTo>
                  <a:lnTo>
                    <a:pt x="705" y="151"/>
                  </a:lnTo>
                  <a:lnTo>
                    <a:pt x="705" y="141"/>
                  </a:lnTo>
                  <a:lnTo>
                    <a:pt x="705" y="137"/>
                  </a:lnTo>
                  <a:lnTo>
                    <a:pt x="705" y="132"/>
                  </a:lnTo>
                  <a:lnTo>
                    <a:pt x="705" y="128"/>
                  </a:lnTo>
                  <a:lnTo>
                    <a:pt x="705" y="123"/>
                  </a:lnTo>
                  <a:lnTo>
                    <a:pt x="710" y="123"/>
                  </a:lnTo>
                  <a:lnTo>
                    <a:pt x="710" y="119"/>
                  </a:lnTo>
                  <a:lnTo>
                    <a:pt x="714" y="114"/>
                  </a:lnTo>
                  <a:lnTo>
                    <a:pt x="719" y="110"/>
                  </a:lnTo>
                  <a:lnTo>
                    <a:pt x="724" y="110"/>
                  </a:lnTo>
                  <a:lnTo>
                    <a:pt x="728" y="110"/>
                  </a:lnTo>
                  <a:lnTo>
                    <a:pt x="728" y="105"/>
                  </a:lnTo>
                  <a:lnTo>
                    <a:pt x="733" y="105"/>
                  </a:lnTo>
                  <a:lnTo>
                    <a:pt x="738" y="105"/>
                  </a:lnTo>
                  <a:lnTo>
                    <a:pt x="742" y="105"/>
                  </a:lnTo>
                  <a:lnTo>
                    <a:pt x="747" y="105"/>
                  </a:lnTo>
                  <a:lnTo>
                    <a:pt x="752" y="105"/>
                  </a:lnTo>
                  <a:lnTo>
                    <a:pt x="756" y="105"/>
                  </a:lnTo>
                  <a:lnTo>
                    <a:pt x="761" y="105"/>
                  </a:lnTo>
                  <a:lnTo>
                    <a:pt x="766" y="105"/>
                  </a:lnTo>
                  <a:lnTo>
                    <a:pt x="766" y="110"/>
                  </a:lnTo>
                  <a:lnTo>
                    <a:pt x="770" y="110"/>
                  </a:lnTo>
                  <a:lnTo>
                    <a:pt x="775" y="110"/>
                  </a:lnTo>
                  <a:lnTo>
                    <a:pt x="780" y="114"/>
                  </a:lnTo>
                  <a:lnTo>
                    <a:pt x="784" y="114"/>
                  </a:lnTo>
                  <a:lnTo>
                    <a:pt x="789" y="119"/>
                  </a:lnTo>
                  <a:lnTo>
                    <a:pt x="794" y="123"/>
                  </a:lnTo>
                  <a:lnTo>
                    <a:pt x="789" y="123"/>
                  </a:lnTo>
                  <a:lnTo>
                    <a:pt x="784" y="123"/>
                  </a:lnTo>
                  <a:lnTo>
                    <a:pt x="780" y="128"/>
                  </a:lnTo>
                  <a:lnTo>
                    <a:pt x="775" y="128"/>
                  </a:lnTo>
                  <a:lnTo>
                    <a:pt x="770" y="128"/>
                  </a:lnTo>
                  <a:lnTo>
                    <a:pt x="770" y="132"/>
                  </a:lnTo>
                  <a:lnTo>
                    <a:pt x="766" y="132"/>
                  </a:lnTo>
                  <a:lnTo>
                    <a:pt x="766" y="137"/>
                  </a:lnTo>
                  <a:lnTo>
                    <a:pt x="761" y="137"/>
                  </a:lnTo>
                  <a:lnTo>
                    <a:pt x="761" y="141"/>
                  </a:lnTo>
                  <a:lnTo>
                    <a:pt x="756" y="141"/>
                  </a:lnTo>
                  <a:lnTo>
                    <a:pt x="756" y="146"/>
                  </a:lnTo>
                  <a:lnTo>
                    <a:pt x="756" y="151"/>
                  </a:lnTo>
                  <a:lnTo>
                    <a:pt x="756" y="155"/>
                  </a:lnTo>
                  <a:lnTo>
                    <a:pt x="756" y="160"/>
                  </a:lnTo>
                  <a:lnTo>
                    <a:pt x="756" y="164"/>
                  </a:lnTo>
                  <a:lnTo>
                    <a:pt x="756" y="169"/>
                  </a:lnTo>
                  <a:lnTo>
                    <a:pt x="756" y="173"/>
                  </a:lnTo>
                  <a:lnTo>
                    <a:pt x="761" y="178"/>
                  </a:lnTo>
                  <a:lnTo>
                    <a:pt x="761" y="182"/>
                  </a:lnTo>
                  <a:lnTo>
                    <a:pt x="766" y="182"/>
                  </a:lnTo>
                  <a:lnTo>
                    <a:pt x="766" y="187"/>
                  </a:lnTo>
                  <a:lnTo>
                    <a:pt x="770" y="187"/>
                  </a:lnTo>
                  <a:lnTo>
                    <a:pt x="770" y="192"/>
                  </a:lnTo>
                  <a:lnTo>
                    <a:pt x="775" y="192"/>
                  </a:lnTo>
                  <a:lnTo>
                    <a:pt x="780" y="192"/>
                  </a:lnTo>
                  <a:lnTo>
                    <a:pt x="784" y="192"/>
                  </a:lnTo>
                  <a:lnTo>
                    <a:pt x="789" y="192"/>
                  </a:lnTo>
                  <a:lnTo>
                    <a:pt x="794" y="192"/>
                  </a:lnTo>
                  <a:lnTo>
                    <a:pt x="798" y="192"/>
                  </a:lnTo>
                  <a:lnTo>
                    <a:pt x="803" y="192"/>
                  </a:lnTo>
                  <a:lnTo>
                    <a:pt x="808" y="192"/>
                  </a:lnTo>
                  <a:lnTo>
                    <a:pt x="812" y="192"/>
                  </a:lnTo>
                  <a:lnTo>
                    <a:pt x="817" y="192"/>
                  </a:lnTo>
                  <a:lnTo>
                    <a:pt x="817" y="187"/>
                  </a:lnTo>
                  <a:lnTo>
                    <a:pt x="822" y="187"/>
                  </a:lnTo>
                  <a:lnTo>
                    <a:pt x="822" y="182"/>
                  </a:lnTo>
                  <a:lnTo>
                    <a:pt x="826" y="182"/>
                  </a:lnTo>
                  <a:lnTo>
                    <a:pt x="826" y="178"/>
                  </a:lnTo>
                  <a:lnTo>
                    <a:pt x="826" y="173"/>
                  </a:lnTo>
                  <a:lnTo>
                    <a:pt x="831" y="173"/>
                  </a:lnTo>
                  <a:lnTo>
                    <a:pt x="831" y="169"/>
                  </a:lnTo>
                  <a:lnTo>
                    <a:pt x="836" y="160"/>
                  </a:lnTo>
                  <a:lnTo>
                    <a:pt x="836" y="155"/>
                  </a:lnTo>
                  <a:lnTo>
                    <a:pt x="836" y="151"/>
                  </a:lnTo>
                  <a:lnTo>
                    <a:pt x="836" y="146"/>
                  </a:lnTo>
                  <a:lnTo>
                    <a:pt x="836" y="137"/>
                  </a:lnTo>
                  <a:lnTo>
                    <a:pt x="836" y="132"/>
                  </a:lnTo>
                  <a:lnTo>
                    <a:pt x="836" y="128"/>
                  </a:lnTo>
                  <a:lnTo>
                    <a:pt x="831" y="123"/>
                  </a:lnTo>
                  <a:lnTo>
                    <a:pt x="831" y="119"/>
                  </a:lnTo>
                  <a:lnTo>
                    <a:pt x="831" y="114"/>
                  </a:lnTo>
                  <a:lnTo>
                    <a:pt x="826" y="110"/>
                  </a:lnTo>
                  <a:lnTo>
                    <a:pt x="826" y="105"/>
                  </a:lnTo>
                  <a:lnTo>
                    <a:pt x="822" y="100"/>
                  </a:lnTo>
                  <a:lnTo>
                    <a:pt x="822" y="96"/>
                  </a:lnTo>
                  <a:lnTo>
                    <a:pt x="817" y="91"/>
                  </a:lnTo>
                  <a:lnTo>
                    <a:pt x="812" y="87"/>
                  </a:lnTo>
                  <a:lnTo>
                    <a:pt x="808" y="82"/>
                  </a:lnTo>
                  <a:lnTo>
                    <a:pt x="803" y="78"/>
                  </a:lnTo>
                  <a:lnTo>
                    <a:pt x="798" y="73"/>
                  </a:lnTo>
                  <a:lnTo>
                    <a:pt x="789" y="69"/>
                  </a:lnTo>
                  <a:lnTo>
                    <a:pt x="780" y="64"/>
                  </a:lnTo>
                  <a:lnTo>
                    <a:pt x="775" y="64"/>
                  </a:lnTo>
                  <a:lnTo>
                    <a:pt x="766" y="59"/>
                  </a:lnTo>
                  <a:lnTo>
                    <a:pt x="756" y="59"/>
                  </a:lnTo>
                  <a:lnTo>
                    <a:pt x="752" y="59"/>
                  </a:lnTo>
                  <a:lnTo>
                    <a:pt x="742" y="64"/>
                  </a:lnTo>
                  <a:lnTo>
                    <a:pt x="738" y="64"/>
                  </a:lnTo>
                  <a:lnTo>
                    <a:pt x="733" y="69"/>
                  </a:lnTo>
                  <a:lnTo>
                    <a:pt x="724" y="69"/>
                  </a:lnTo>
                  <a:lnTo>
                    <a:pt x="719" y="73"/>
                  </a:lnTo>
                  <a:lnTo>
                    <a:pt x="714" y="78"/>
                  </a:lnTo>
                  <a:lnTo>
                    <a:pt x="710" y="82"/>
                  </a:lnTo>
                  <a:lnTo>
                    <a:pt x="705" y="87"/>
                  </a:lnTo>
                  <a:lnTo>
                    <a:pt x="700" y="91"/>
                  </a:lnTo>
                  <a:lnTo>
                    <a:pt x="696" y="96"/>
                  </a:lnTo>
                  <a:lnTo>
                    <a:pt x="691" y="100"/>
                  </a:lnTo>
                  <a:lnTo>
                    <a:pt x="686" y="105"/>
                  </a:lnTo>
                  <a:lnTo>
                    <a:pt x="682" y="114"/>
                  </a:lnTo>
                  <a:lnTo>
                    <a:pt x="677" y="119"/>
                  </a:lnTo>
                  <a:lnTo>
                    <a:pt x="663" y="151"/>
                  </a:lnTo>
                  <a:lnTo>
                    <a:pt x="663" y="155"/>
                  </a:lnTo>
                  <a:lnTo>
                    <a:pt x="658" y="155"/>
                  </a:lnTo>
                  <a:lnTo>
                    <a:pt x="658" y="160"/>
                  </a:lnTo>
                  <a:lnTo>
                    <a:pt x="658" y="164"/>
                  </a:lnTo>
                  <a:lnTo>
                    <a:pt x="654" y="169"/>
                  </a:lnTo>
                  <a:lnTo>
                    <a:pt x="649" y="169"/>
                  </a:lnTo>
                  <a:lnTo>
                    <a:pt x="649" y="173"/>
                  </a:lnTo>
                  <a:lnTo>
                    <a:pt x="644" y="178"/>
                  </a:lnTo>
                  <a:lnTo>
                    <a:pt x="640" y="178"/>
                  </a:lnTo>
                  <a:lnTo>
                    <a:pt x="635" y="182"/>
                  </a:lnTo>
                  <a:lnTo>
                    <a:pt x="630" y="182"/>
                  </a:lnTo>
                  <a:lnTo>
                    <a:pt x="621" y="187"/>
                  </a:lnTo>
                  <a:lnTo>
                    <a:pt x="616" y="187"/>
                  </a:lnTo>
                  <a:lnTo>
                    <a:pt x="612" y="192"/>
                  </a:lnTo>
                  <a:lnTo>
                    <a:pt x="602" y="192"/>
                  </a:lnTo>
                  <a:lnTo>
                    <a:pt x="598" y="192"/>
                  </a:lnTo>
                  <a:lnTo>
                    <a:pt x="593" y="192"/>
                  </a:lnTo>
                  <a:lnTo>
                    <a:pt x="583" y="196"/>
                  </a:lnTo>
                  <a:lnTo>
                    <a:pt x="579" y="196"/>
                  </a:lnTo>
                  <a:lnTo>
                    <a:pt x="574" y="196"/>
                  </a:lnTo>
                  <a:lnTo>
                    <a:pt x="565" y="192"/>
                  </a:lnTo>
                  <a:lnTo>
                    <a:pt x="560" y="192"/>
                  </a:lnTo>
                  <a:lnTo>
                    <a:pt x="555" y="192"/>
                  </a:lnTo>
                  <a:lnTo>
                    <a:pt x="551" y="187"/>
                  </a:lnTo>
                  <a:lnTo>
                    <a:pt x="546" y="187"/>
                  </a:lnTo>
                  <a:lnTo>
                    <a:pt x="546" y="182"/>
                  </a:lnTo>
                  <a:lnTo>
                    <a:pt x="546" y="178"/>
                  </a:lnTo>
                  <a:lnTo>
                    <a:pt x="551" y="178"/>
                  </a:lnTo>
                  <a:lnTo>
                    <a:pt x="555" y="178"/>
                  </a:lnTo>
                  <a:lnTo>
                    <a:pt x="560" y="178"/>
                  </a:lnTo>
                  <a:lnTo>
                    <a:pt x="565" y="178"/>
                  </a:lnTo>
                  <a:lnTo>
                    <a:pt x="569" y="173"/>
                  </a:lnTo>
                  <a:lnTo>
                    <a:pt x="574" y="173"/>
                  </a:lnTo>
                  <a:lnTo>
                    <a:pt x="574" y="169"/>
                  </a:lnTo>
                  <a:lnTo>
                    <a:pt x="579" y="169"/>
                  </a:lnTo>
                  <a:lnTo>
                    <a:pt x="579" y="164"/>
                  </a:lnTo>
                  <a:lnTo>
                    <a:pt x="583" y="164"/>
                  </a:lnTo>
                  <a:lnTo>
                    <a:pt x="583" y="160"/>
                  </a:lnTo>
                  <a:lnTo>
                    <a:pt x="588" y="160"/>
                  </a:lnTo>
                  <a:lnTo>
                    <a:pt x="588" y="155"/>
                  </a:lnTo>
                  <a:lnTo>
                    <a:pt x="593" y="151"/>
                  </a:lnTo>
                  <a:lnTo>
                    <a:pt x="593" y="146"/>
                  </a:lnTo>
                  <a:lnTo>
                    <a:pt x="602" y="123"/>
                  </a:lnTo>
                  <a:lnTo>
                    <a:pt x="612" y="105"/>
                  </a:lnTo>
                  <a:lnTo>
                    <a:pt x="616" y="96"/>
                  </a:lnTo>
                  <a:lnTo>
                    <a:pt x="621" y="87"/>
                  </a:lnTo>
                  <a:lnTo>
                    <a:pt x="621" y="82"/>
                  </a:lnTo>
                  <a:lnTo>
                    <a:pt x="626" y="82"/>
                  </a:lnTo>
                  <a:lnTo>
                    <a:pt x="626" y="78"/>
                  </a:lnTo>
                  <a:lnTo>
                    <a:pt x="626" y="73"/>
                  </a:lnTo>
                  <a:lnTo>
                    <a:pt x="621" y="73"/>
                  </a:lnTo>
                  <a:lnTo>
                    <a:pt x="621" y="78"/>
                  </a:lnTo>
                  <a:lnTo>
                    <a:pt x="616" y="78"/>
                  </a:lnTo>
                  <a:lnTo>
                    <a:pt x="607" y="82"/>
                  </a:lnTo>
                  <a:lnTo>
                    <a:pt x="602" y="91"/>
                  </a:lnTo>
                  <a:lnTo>
                    <a:pt x="598" y="96"/>
                  </a:lnTo>
                  <a:lnTo>
                    <a:pt x="593" y="100"/>
                  </a:lnTo>
                  <a:lnTo>
                    <a:pt x="583" y="110"/>
                  </a:lnTo>
                  <a:lnTo>
                    <a:pt x="579" y="114"/>
                  </a:lnTo>
                  <a:lnTo>
                    <a:pt x="574" y="119"/>
                  </a:lnTo>
                  <a:lnTo>
                    <a:pt x="569" y="123"/>
                  </a:lnTo>
                  <a:lnTo>
                    <a:pt x="560" y="132"/>
                  </a:lnTo>
                  <a:lnTo>
                    <a:pt x="546" y="141"/>
                  </a:lnTo>
                  <a:lnTo>
                    <a:pt x="537" y="151"/>
                  </a:lnTo>
                  <a:lnTo>
                    <a:pt x="527" y="160"/>
                  </a:lnTo>
                  <a:lnTo>
                    <a:pt x="513" y="169"/>
                  </a:lnTo>
                  <a:lnTo>
                    <a:pt x="499" y="173"/>
                  </a:lnTo>
                  <a:lnTo>
                    <a:pt x="490" y="178"/>
                  </a:lnTo>
                  <a:lnTo>
                    <a:pt x="476" y="182"/>
                  </a:lnTo>
                  <a:lnTo>
                    <a:pt x="462" y="187"/>
                  </a:lnTo>
                  <a:lnTo>
                    <a:pt x="448" y="192"/>
                  </a:lnTo>
                  <a:lnTo>
                    <a:pt x="429" y="192"/>
                  </a:lnTo>
                  <a:lnTo>
                    <a:pt x="411" y="192"/>
                  </a:lnTo>
                  <a:lnTo>
                    <a:pt x="392" y="192"/>
                  </a:lnTo>
                  <a:lnTo>
                    <a:pt x="378" y="192"/>
                  </a:lnTo>
                  <a:lnTo>
                    <a:pt x="359" y="187"/>
                  </a:lnTo>
                  <a:lnTo>
                    <a:pt x="345" y="182"/>
                  </a:lnTo>
                  <a:lnTo>
                    <a:pt x="341" y="182"/>
                  </a:lnTo>
                  <a:lnTo>
                    <a:pt x="336" y="182"/>
                  </a:lnTo>
                  <a:lnTo>
                    <a:pt x="336" y="187"/>
                  </a:lnTo>
                  <a:lnTo>
                    <a:pt x="341" y="201"/>
                  </a:lnTo>
                  <a:lnTo>
                    <a:pt x="345" y="210"/>
                  </a:lnTo>
                  <a:lnTo>
                    <a:pt x="355" y="219"/>
                  </a:lnTo>
                  <a:lnTo>
                    <a:pt x="364" y="228"/>
                  </a:lnTo>
                  <a:lnTo>
                    <a:pt x="373" y="237"/>
                  </a:lnTo>
                  <a:lnTo>
                    <a:pt x="383" y="246"/>
                  </a:lnTo>
                  <a:lnTo>
                    <a:pt x="392" y="251"/>
                  </a:lnTo>
                  <a:lnTo>
                    <a:pt x="406" y="260"/>
                  </a:lnTo>
                  <a:lnTo>
                    <a:pt x="411" y="260"/>
                  </a:lnTo>
                  <a:lnTo>
                    <a:pt x="415" y="264"/>
                  </a:lnTo>
                  <a:lnTo>
                    <a:pt x="420" y="264"/>
                  </a:lnTo>
                  <a:lnTo>
                    <a:pt x="429" y="269"/>
                  </a:lnTo>
                  <a:lnTo>
                    <a:pt x="434" y="269"/>
                  </a:lnTo>
                  <a:lnTo>
                    <a:pt x="439" y="269"/>
                  </a:lnTo>
                  <a:lnTo>
                    <a:pt x="448" y="274"/>
                  </a:lnTo>
                  <a:lnTo>
                    <a:pt x="453" y="274"/>
                  </a:lnTo>
                  <a:lnTo>
                    <a:pt x="457" y="274"/>
                  </a:lnTo>
                  <a:lnTo>
                    <a:pt x="467" y="274"/>
                  </a:lnTo>
                  <a:lnTo>
                    <a:pt x="471" y="274"/>
                  </a:lnTo>
                  <a:lnTo>
                    <a:pt x="476" y="274"/>
                  </a:lnTo>
                  <a:lnTo>
                    <a:pt x="485" y="269"/>
                  </a:lnTo>
                  <a:lnTo>
                    <a:pt x="490" y="269"/>
                  </a:lnTo>
                  <a:lnTo>
                    <a:pt x="495" y="269"/>
                  </a:lnTo>
                  <a:lnTo>
                    <a:pt x="499" y="264"/>
                  </a:lnTo>
                  <a:lnTo>
                    <a:pt x="495" y="260"/>
                  </a:lnTo>
                  <a:lnTo>
                    <a:pt x="490" y="255"/>
                  </a:lnTo>
                  <a:lnTo>
                    <a:pt x="490" y="251"/>
                  </a:lnTo>
                  <a:lnTo>
                    <a:pt x="485" y="251"/>
                  </a:lnTo>
                  <a:lnTo>
                    <a:pt x="485" y="246"/>
                  </a:lnTo>
                  <a:lnTo>
                    <a:pt x="490" y="246"/>
                  </a:lnTo>
                  <a:lnTo>
                    <a:pt x="495" y="246"/>
                  </a:lnTo>
                  <a:lnTo>
                    <a:pt x="532" y="246"/>
                  </a:lnTo>
                  <a:lnTo>
                    <a:pt x="565" y="246"/>
                  </a:lnTo>
                  <a:lnTo>
                    <a:pt x="588" y="242"/>
                  </a:lnTo>
                  <a:lnTo>
                    <a:pt x="616" y="233"/>
                  </a:lnTo>
                  <a:lnTo>
                    <a:pt x="626" y="233"/>
                  </a:lnTo>
                  <a:lnTo>
                    <a:pt x="630" y="233"/>
                  </a:lnTo>
                  <a:lnTo>
                    <a:pt x="635" y="228"/>
                  </a:lnTo>
                  <a:lnTo>
                    <a:pt x="644" y="223"/>
                  </a:lnTo>
                  <a:lnTo>
                    <a:pt x="649" y="223"/>
                  </a:lnTo>
                  <a:lnTo>
                    <a:pt x="654" y="219"/>
                  </a:lnTo>
                  <a:lnTo>
                    <a:pt x="658" y="214"/>
                  </a:lnTo>
                  <a:lnTo>
                    <a:pt x="663" y="214"/>
                  </a:lnTo>
                  <a:lnTo>
                    <a:pt x="668" y="210"/>
                  </a:lnTo>
                  <a:lnTo>
                    <a:pt x="672" y="205"/>
                  </a:lnTo>
                  <a:lnTo>
                    <a:pt x="677" y="205"/>
                  </a:lnTo>
                  <a:lnTo>
                    <a:pt x="677" y="201"/>
                  </a:lnTo>
                  <a:lnTo>
                    <a:pt x="682" y="201"/>
                  </a:lnTo>
                  <a:lnTo>
                    <a:pt x="682" y="205"/>
                  </a:lnTo>
                  <a:lnTo>
                    <a:pt x="682" y="210"/>
                  </a:lnTo>
                  <a:lnTo>
                    <a:pt x="677" y="210"/>
                  </a:lnTo>
                  <a:lnTo>
                    <a:pt x="677" y="214"/>
                  </a:lnTo>
                  <a:lnTo>
                    <a:pt x="672" y="214"/>
                  </a:lnTo>
                  <a:lnTo>
                    <a:pt x="672" y="219"/>
                  </a:lnTo>
                  <a:lnTo>
                    <a:pt x="668" y="219"/>
                  </a:lnTo>
                  <a:lnTo>
                    <a:pt x="654" y="233"/>
                  </a:lnTo>
                  <a:lnTo>
                    <a:pt x="640" y="242"/>
                  </a:lnTo>
                  <a:lnTo>
                    <a:pt x="626" y="246"/>
                  </a:lnTo>
                  <a:lnTo>
                    <a:pt x="612" y="255"/>
                  </a:lnTo>
                  <a:lnTo>
                    <a:pt x="598" y="260"/>
                  </a:lnTo>
                  <a:lnTo>
                    <a:pt x="588" y="264"/>
                  </a:lnTo>
                  <a:lnTo>
                    <a:pt x="574" y="269"/>
                  </a:lnTo>
                  <a:lnTo>
                    <a:pt x="565" y="274"/>
                  </a:lnTo>
                  <a:lnTo>
                    <a:pt x="509" y="287"/>
                  </a:lnTo>
                  <a:lnTo>
                    <a:pt x="439" y="292"/>
                  </a:lnTo>
                  <a:lnTo>
                    <a:pt x="429" y="292"/>
                  </a:lnTo>
                  <a:lnTo>
                    <a:pt x="420" y="292"/>
                  </a:lnTo>
                  <a:lnTo>
                    <a:pt x="411" y="287"/>
                  </a:lnTo>
                  <a:lnTo>
                    <a:pt x="401" y="287"/>
                  </a:lnTo>
                  <a:lnTo>
                    <a:pt x="392" y="287"/>
                  </a:lnTo>
                  <a:lnTo>
                    <a:pt x="383" y="283"/>
                  </a:lnTo>
                  <a:lnTo>
                    <a:pt x="373" y="283"/>
                  </a:lnTo>
                  <a:lnTo>
                    <a:pt x="364" y="278"/>
                  </a:lnTo>
                  <a:lnTo>
                    <a:pt x="350" y="274"/>
                  </a:lnTo>
                  <a:lnTo>
                    <a:pt x="341" y="264"/>
                  </a:lnTo>
                  <a:lnTo>
                    <a:pt x="327" y="260"/>
                  </a:lnTo>
                  <a:lnTo>
                    <a:pt x="317" y="251"/>
                  </a:lnTo>
                  <a:lnTo>
                    <a:pt x="308" y="237"/>
                  </a:lnTo>
                  <a:lnTo>
                    <a:pt x="299" y="228"/>
                  </a:lnTo>
                  <a:lnTo>
                    <a:pt x="289" y="214"/>
                  </a:lnTo>
                  <a:lnTo>
                    <a:pt x="280" y="205"/>
                  </a:lnTo>
                  <a:lnTo>
                    <a:pt x="275" y="196"/>
                  </a:lnTo>
                  <a:lnTo>
                    <a:pt x="275" y="192"/>
                  </a:lnTo>
                  <a:lnTo>
                    <a:pt x="271" y="187"/>
                  </a:lnTo>
                  <a:lnTo>
                    <a:pt x="266" y="187"/>
                  </a:lnTo>
                  <a:lnTo>
                    <a:pt x="266" y="182"/>
                  </a:lnTo>
                  <a:lnTo>
                    <a:pt x="261" y="182"/>
                  </a:lnTo>
                  <a:lnTo>
                    <a:pt x="257" y="182"/>
                  </a:lnTo>
                  <a:lnTo>
                    <a:pt x="252" y="182"/>
                  </a:lnTo>
                  <a:lnTo>
                    <a:pt x="247" y="182"/>
                  </a:lnTo>
                  <a:lnTo>
                    <a:pt x="219" y="182"/>
                  </a:lnTo>
                  <a:lnTo>
                    <a:pt x="215" y="187"/>
                  </a:lnTo>
                  <a:lnTo>
                    <a:pt x="210" y="187"/>
                  </a:lnTo>
                  <a:lnTo>
                    <a:pt x="205" y="187"/>
                  </a:lnTo>
                  <a:lnTo>
                    <a:pt x="205" y="192"/>
                  </a:lnTo>
                  <a:lnTo>
                    <a:pt x="201" y="192"/>
                  </a:lnTo>
                  <a:lnTo>
                    <a:pt x="196" y="196"/>
                  </a:lnTo>
                  <a:lnTo>
                    <a:pt x="196" y="201"/>
                  </a:lnTo>
                  <a:lnTo>
                    <a:pt x="191" y="201"/>
                  </a:lnTo>
                  <a:lnTo>
                    <a:pt x="191" y="205"/>
                  </a:lnTo>
                  <a:lnTo>
                    <a:pt x="187" y="210"/>
                  </a:lnTo>
                  <a:lnTo>
                    <a:pt x="187" y="214"/>
                  </a:lnTo>
                  <a:lnTo>
                    <a:pt x="182" y="219"/>
                  </a:lnTo>
                  <a:lnTo>
                    <a:pt x="177" y="228"/>
                  </a:lnTo>
                  <a:lnTo>
                    <a:pt x="173" y="242"/>
                  </a:lnTo>
                  <a:lnTo>
                    <a:pt x="163" y="251"/>
                  </a:lnTo>
                  <a:lnTo>
                    <a:pt x="163" y="255"/>
                  </a:lnTo>
                  <a:lnTo>
                    <a:pt x="159" y="255"/>
                  </a:lnTo>
                  <a:lnTo>
                    <a:pt x="159" y="260"/>
                  </a:lnTo>
                  <a:lnTo>
                    <a:pt x="154" y="260"/>
                  </a:lnTo>
                  <a:lnTo>
                    <a:pt x="149" y="260"/>
                  </a:lnTo>
                  <a:lnTo>
                    <a:pt x="145" y="260"/>
                  </a:lnTo>
                  <a:lnTo>
                    <a:pt x="140" y="260"/>
                  </a:lnTo>
                  <a:lnTo>
                    <a:pt x="135" y="260"/>
                  </a:lnTo>
                  <a:lnTo>
                    <a:pt x="131" y="260"/>
                  </a:lnTo>
                  <a:lnTo>
                    <a:pt x="131" y="255"/>
                  </a:lnTo>
                  <a:lnTo>
                    <a:pt x="126" y="255"/>
                  </a:lnTo>
                  <a:lnTo>
                    <a:pt x="121" y="255"/>
                  </a:lnTo>
                  <a:lnTo>
                    <a:pt x="121" y="251"/>
                  </a:lnTo>
                  <a:lnTo>
                    <a:pt x="121" y="246"/>
                  </a:lnTo>
                  <a:lnTo>
                    <a:pt x="117" y="246"/>
                  </a:lnTo>
                  <a:lnTo>
                    <a:pt x="117" y="242"/>
                  </a:lnTo>
                  <a:lnTo>
                    <a:pt x="117" y="237"/>
                  </a:lnTo>
                  <a:lnTo>
                    <a:pt x="117" y="233"/>
                  </a:lnTo>
                  <a:lnTo>
                    <a:pt x="117" y="228"/>
                  </a:lnTo>
                  <a:lnTo>
                    <a:pt x="121" y="223"/>
                  </a:lnTo>
                  <a:lnTo>
                    <a:pt x="121" y="219"/>
                  </a:lnTo>
                  <a:lnTo>
                    <a:pt x="126" y="219"/>
                  </a:lnTo>
                  <a:lnTo>
                    <a:pt x="126" y="214"/>
                  </a:lnTo>
                  <a:lnTo>
                    <a:pt x="131" y="214"/>
                  </a:lnTo>
                  <a:lnTo>
                    <a:pt x="131" y="210"/>
                  </a:lnTo>
                  <a:lnTo>
                    <a:pt x="135" y="205"/>
                  </a:lnTo>
                  <a:lnTo>
                    <a:pt x="140" y="201"/>
                  </a:lnTo>
                  <a:lnTo>
                    <a:pt x="145" y="196"/>
                  </a:lnTo>
                  <a:lnTo>
                    <a:pt x="149" y="196"/>
                  </a:lnTo>
                  <a:lnTo>
                    <a:pt x="159" y="192"/>
                  </a:lnTo>
                  <a:lnTo>
                    <a:pt x="163" y="187"/>
                  </a:lnTo>
                  <a:lnTo>
                    <a:pt x="168" y="187"/>
                  </a:lnTo>
                  <a:lnTo>
                    <a:pt x="173" y="182"/>
                  </a:lnTo>
                  <a:lnTo>
                    <a:pt x="0" y="182"/>
                  </a:lnTo>
                  <a:lnTo>
                    <a:pt x="0" y="169"/>
                  </a:lnTo>
                  <a:lnTo>
                    <a:pt x="159" y="169"/>
                  </a:lnTo>
                  <a:lnTo>
                    <a:pt x="168" y="169"/>
                  </a:lnTo>
                  <a:lnTo>
                    <a:pt x="177" y="169"/>
                  </a:lnTo>
                  <a:lnTo>
                    <a:pt x="177" y="164"/>
                  </a:lnTo>
                  <a:lnTo>
                    <a:pt x="173" y="164"/>
                  </a:lnTo>
                  <a:lnTo>
                    <a:pt x="168" y="164"/>
                  </a:lnTo>
                  <a:lnTo>
                    <a:pt x="159" y="160"/>
                  </a:lnTo>
                  <a:lnTo>
                    <a:pt x="149" y="155"/>
                  </a:lnTo>
                  <a:lnTo>
                    <a:pt x="131" y="151"/>
                  </a:lnTo>
                  <a:lnTo>
                    <a:pt x="121" y="146"/>
                  </a:lnTo>
                  <a:lnTo>
                    <a:pt x="117" y="141"/>
                  </a:lnTo>
                  <a:lnTo>
                    <a:pt x="112" y="141"/>
                  </a:lnTo>
                  <a:lnTo>
                    <a:pt x="107" y="141"/>
                  </a:lnTo>
                  <a:lnTo>
                    <a:pt x="103" y="141"/>
                  </a:lnTo>
                  <a:lnTo>
                    <a:pt x="103" y="137"/>
                  </a:lnTo>
                  <a:lnTo>
                    <a:pt x="98" y="137"/>
                  </a:lnTo>
                  <a:lnTo>
                    <a:pt x="93" y="137"/>
                  </a:lnTo>
                  <a:lnTo>
                    <a:pt x="93" y="132"/>
                  </a:lnTo>
                  <a:lnTo>
                    <a:pt x="89" y="128"/>
                  </a:lnTo>
                  <a:lnTo>
                    <a:pt x="89" y="123"/>
                  </a:lnTo>
                  <a:lnTo>
                    <a:pt x="84" y="119"/>
                  </a:lnTo>
                  <a:lnTo>
                    <a:pt x="84" y="114"/>
                  </a:lnTo>
                  <a:lnTo>
                    <a:pt x="89" y="110"/>
                  </a:lnTo>
                  <a:lnTo>
                    <a:pt x="89" y="105"/>
                  </a:lnTo>
                  <a:lnTo>
                    <a:pt x="89" y="100"/>
                  </a:lnTo>
                  <a:lnTo>
                    <a:pt x="93" y="100"/>
                  </a:lnTo>
                  <a:lnTo>
                    <a:pt x="93" y="96"/>
                  </a:lnTo>
                  <a:lnTo>
                    <a:pt x="98" y="96"/>
                  </a:lnTo>
                  <a:lnTo>
                    <a:pt x="103" y="91"/>
                  </a:lnTo>
                  <a:lnTo>
                    <a:pt x="107" y="91"/>
                  </a:lnTo>
                  <a:lnTo>
                    <a:pt x="112" y="91"/>
                  </a:lnTo>
                  <a:lnTo>
                    <a:pt x="117" y="91"/>
                  </a:lnTo>
                  <a:lnTo>
                    <a:pt x="121" y="91"/>
                  </a:lnTo>
                  <a:lnTo>
                    <a:pt x="126" y="91"/>
                  </a:lnTo>
                  <a:lnTo>
                    <a:pt x="131" y="96"/>
                  </a:lnTo>
                  <a:lnTo>
                    <a:pt x="135" y="96"/>
                  </a:lnTo>
                  <a:lnTo>
                    <a:pt x="140" y="96"/>
                  </a:lnTo>
                  <a:lnTo>
                    <a:pt x="145" y="100"/>
                  </a:lnTo>
                  <a:lnTo>
                    <a:pt x="149" y="100"/>
                  </a:lnTo>
                  <a:lnTo>
                    <a:pt x="154" y="105"/>
                  </a:lnTo>
                  <a:lnTo>
                    <a:pt x="163" y="114"/>
                  </a:lnTo>
                  <a:lnTo>
                    <a:pt x="173" y="119"/>
                  </a:lnTo>
                  <a:lnTo>
                    <a:pt x="177" y="128"/>
                  </a:lnTo>
                  <a:lnTo>
                    <a:pt x="182" y="132"/>
                  </a:lnTo>
                  <a:lnTo>
                    <a:pt x="187" y="137"/>
                  </a:lnTo>
                  <a:lnTo>
                    <a:pt x="191" y="146"/>
                  </a:lnTo>
                  <a:lnTo>
                    <a:pt x="196" y="151"/>
                  </a:lnTo>
                  <a:lnTo>
                    <a:pt x="201" y="155"/>
                  </a:lnTo>
                  <a:lnTo>
                    <a:pt x="205" y="160"/>
                  </a:lnTo>
                  <a:lnTo>
                    <a:pt x="210" y="160"/>
                  </a:lnTo>
                  <a:lnTo>
                    <a:pt x="210" y="164"/>
                  </a:lnTo>
                  <a:lnTo>
                    <a:pt x="215" y="164"/>
                  </a:lnTo>
                  <a:lnTo>
                    <a:pt x="219" y="169"/>
                  </a:lnTo>
                  <a:lnTo>
                    <a:pt x="224" y="169"/>
                  </a:lnTo>
                  <a:lnTo>
                    <a:pt x="229" y="169"/>
                  </a:lnTo>
                  <a:lnTo>
                    <a:pt x="229" y="164"/>
                  </a:lnTo>
                  <a:lnTo>
                    <a:pt x="219" y="151"/>
                  </a:lnTo>
                  <a:lnTo>
                    <a:pt x="210" y="146"/>
                  </a:lnTo>
                  <a:lnTo>
                    <a:pt x="205" y="137"/>
                  </a:lnTo>
                  <a:lnTo>
                    <a:pt x="196" y="128"/>
                  </a:lnTo>
                  <a:lnTo>
                    <a:pt x="191" y="123"/>
                  </a:lnTo>
                  <a:lnTo>
                    <a:pt x="187" y="114"/>
                  </a:lnTo>
                  <a:lnTo>
                    <a:pt x="182" y="105"/>
                  </a:lnTo>
                  <a:lnTo>
                    <a:pt x="177" y="100"/>
                  </a:lnTo>
                  <a:lnTo>
                    <a:pt x="173" y="91"/>
                  </a:lnTo>
                  <a:lnTo>
                    <a:pt x="173" y="87"/>
                  </a:lnTo>
                  <a:lnTo>
                    <a:pt x="173" y="82"/>
                  </a:lnTo>
                  <a:lnTo>
                    <a:pt x="173" y="78"/>
                  </a:lnTo>
                  <a:lnTo>
                    <a:pt x="173" y="73"/>
                  </a:lnTo>
                  <a:lnTo>
                    <a:pt x="173" y="69"/>
                  </a:lnTo>
                  <a:lnTo>
                    <a:pt x="173" y="64"/>
                  </a:lnTo>
                  <a:lnTo>
                    <a:pt x="173" y="59"/>
                  </a:lnTo>
                  <a:lnTo>
                    <a:pt x="173" y="55"/>
                  </a:lnTo>
                  <a:lnTo>
                    <a:pt x="177" y="50"/>
                  </a:lnTo>
                  <a:lnTo>
                    <a:pt x="177" y="46"/>
                  </a:lnTo>
                  <a:lnTo>
                    <a:pt x="182" y="41"/>
                  </a:lnTo>
                  <a:lnTo>
                    <a:pt x="182" y="37"/>
                  </a:lnTo>
                  <a:lnTo>
                    <a:pt x="187" y="32"/>
                  </a:lnTo>
                  <a:lnTo>
                    <a:pt x="191" y="28"/>
                  </a:lnTo>
                  <a:lnTo>
                    <a:pt x="196" y="23"/>
                  </a:lnTo>
                  <a:lnTo>
                    <a:pt x="196" y="18"/>
                  </a:lnTo>
                  <a:lnTo>
                    <a:pt x="201" y="18"/>
                  </a:lnTo>
                  <a:lnTo>
                    <a:pt x="205" y="18"/>
                  </a:lnTo>
                  <a:lnTo>
                    <a:pt x="210" y="14"/>
                  </a:lnTo>
                  <a:lnTo>
                    <a:pt x="215" y="14"/>
                  </a:lnTo>
                  <a:lnTo>
                    <a:pt x="219" y="14"/>
                  </a:lnTo>
                  <a:lnTo>
                    <a:pt x="224" y="14"/>
                  </a:lnTo>
                  <a:lnTo>
                    <a:pt x="229" y="14"/>
                  </a:lnTo>
                  <a:lnTo>
                    <a:pt x="233" y="14"/>
                  </a:lnTo>
                  <a:lnTo>
                    <a:pt x="238" y="18"/>
                  </a:lnTo>
                  <a:lnTo>
                    <a:pt x="243" y="18"/>
                  </a:lnTo>
                  <a:lnTo>
                    <a:pt x="243" y="23"/>
                  </a:lnTo>
                  <a:lnTo>
                    <a:pt x="247" y="23"/>
                  </a:lnTo>
                  <a:lnTo>
                    <a:pt x="247" y="28"/>
                  </a:lnTo>
                  <a:lnTo>
                    <a:pt x="247" y="32"/>
                  </a:lnTo>
                  <a:lnTo>
                    <a:pt x="252" y="32"/>
                  </a:lnTo>
                  <a:lnTo>
                    <a:pt x="252" y="37"/>
                  </a:lnTo>
                  <a:lnTo>
                    <a:pt x="252" y="41"/>
                  </a:lnTo>
                  <a:lnTo>
                    <a:pt x="252" y="46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2" y="59"/>
                  </a:lnTo>
                  <a:lnTo>
                    <a:pt x="252" y="64"/>
                  </a:lnTo>
                  <a:lnTo>
                    <a:pt x="247" y="73"/>
                  </a:lnTo>
                  <a:lnTo>
                    <a:pt x="243" y="87"/>
                  </a:lnTo>
                  <a:lnTo>
                    <a:pt x="243" y="91"/>
                  </a:lnTo>
                  <a:lnTo>
                    <a:pt x="238" y="91"/>
                  </a:lnTo>
                  <a:lnTo>
                    <a:pt x="238" y="96"/>
                  </a:lnTo>
                  <a:lnTo>
                    <a:pt x="238" y="100"/>
                  </a:lnTo>
                  <a:lnTo>
                    <a:pt x="238" y="105"/>
                  </a:lnTo>
                  <a:lnTo>
                    <a:pt x="238" y="110"/>
                  </a:lnTo>
                  <a:lnTo>
                    <a:pt x="233" y="110"/>
                  </a:lnTo>
                  <a:lnTo>
                    <a:pt x="233" y="119"/>
                  </a:lnTo>
                  <a:lnTo>
                    <a:pt x="233" y="123"/>
                  </a:lnTo>
                  <a:lnTo>
                    <a:pt x="233" y="128"/>
                  </a:lnTo>
                  <a:lnTo>
                    <a:pt x="238" y="132"/>
                  </a:lnTo>
                  <a:lnTo>
                    <a:pt x="238" y="137"/>
                  </a:lnTo>
                  <a:lnTo>
                    <a:pt x="238" y="141"/>
                  </a:lnTo>
                  <a:lnTo>
                    <a:pt x="243" y="141"/>
                  </a:lnTo>
                  <a:lnTo>
                    <a:pt x="243" y="146"/>
                  </a:lnTo>
                  <a:lnTo>
                    <a:pt x="243" y="151"/>
                  </a:lnTo>
                  <a:lnTo>
                    <a:pt x="247" y="151"/>
                  </a:lnTo>
                  <a:lnTo>
                    <a:pt x="247" y="155"/>
                  </a:lnTo>
                  <a:lnTo>
                    <a:pt x="252" y="155"/>
                  </a:lnTo>
                  <a:lnTo>
                    <a:pt x="257" y="155"/>
                  </a:lnTo>
                  <a:lnTo>
                    <a:pt x="257" y="160"/>
                  </a:lnTo>
                  <a:lnTo>
                    <a:pt x="261" y="160"/>
                  </a:lnTo>
                  <a:lnTo>
                    <a:pt x="266" y="164"/>
                  </a:lnTo>
                  <a:lnTo>
                    <a:pt x="271" y="164"/>
                  </a:lnTo>
                  <a:lnTo>
                    <a:pt x="271" y="160"/>
                  </a:lnTo>
                  <a:lnTo>
                    <a:pt x="271" y="155"/>
                  </a:lnTo>
                  <a:lnTo>
                    <a:pt x="271" y="146"/>
                  </a:lnTo>
                  <a:lnTo>
                    <a:pt x="271" y="141"/>
                  </a:lnTo>
                  <a:lnTo>
                    <a:pt x="271" y="137"/>
                  </a:lnTo>
                  <a:lnTo>
                    <a:pt x="271" y="132"/>
                  </a:lnTo>
                  <a:lnTo>
                    <a:pt x="275" y="119"/>
                  </a:lnTo>
                  <a:lnTo>
                    <a:pt x="280" y="110"/>
                  </a:lnTo>
                  <a:lnTo>
                    <a:pt x="285" y="96"/>
                  </a:lnTo>
                  <a:lnTo>
                    <a:pt x="294" y="87"/>
                  </a:lnTo>
                  <a:lnTo>
                    <a:pt x="299" y="78"/>
                  </a:lnTo>
                  <a:lnTo>
                    <a:pt x="308" y="69"/>
                  </a:lnTo>
                  <a:lnTo>
                    <a:pt x="313" y="59"/>
                  </a:lnTo>
                  <a:lnTo>
                    <a:pt x="322" y="50"/>
                  </a:lnTo>
                  <a:lnTo>
                    <a:pt x="331" y="46"/>
                  </a:lnTo>
                  <a:lnTo>
                    <a:pt x="336" y="37"/>
                  </a:lnTo>
                  <a:lnTo>
                    <a:pt x="345" y="32"/>
                  </a:lnTo>
                  <a:lnTo>
                    <a:pt x="355" y="28"/>
                  </a:lnTo>
                  <a:lnTo>
                    <a:pt x="364" y="23"/>
                  </a:lnTo>
                  <a:lnTo>
                    <a:pt x="373" y="18"/>
                  </a:lnTo>
                  <a:lnTo>
                    <a:pt x="383" y="14"/>
                  </a:lnTo>
                  <a:lnTo>
                    <a:pt x="392" y="9"/>
                  </a:lnTo>
                  <a:lnTo>
                    <a:pt x="401" y="5"/>
                  </a:lnTo>
                  <a:lnTo>
                    <a:pt x="411" y="5"/>
                  </a:lnTo>
                  <a:lnTo>
                    <a:pt x="420" y="0"/>
                  </a:lnTo>
                  <a:lnTo>
                    <a:pt x="429" y="0"/>
                  </a:lnTo>
                  <a:lnTo>
                    <a:pt x="439" y="0"/>
                  </a:lnTo>
                  <a:lnTo>
                    <a:pt x="448" y="0"/>
                  </a:lnTo>
                  <a:lnTo>
                    <a:pt x="457" y="0"/>
                  </a:lnTo>
                  <a:lnTo>
                    <a:pt x="467" y="0"/>
                  </a:lnTo>
                  <a:lnTo>
                    <a:pt x="476" y="5"/>
                  </a:lnTo>
                  <a:lnTo>
                    <a:pt x="485" y="5"/>
                  </a:lnTo>
                  <a:lnTo>
                    <a:pt x="490" y="9"/>
                  </a:lnTo>
                  <a:lnTo>
                    <a:pt x="499" y="9"/>
                  </a:lnTo>
                  <a:lnTo>
                    <a:pt x="504" y="14"/>
                  </a:lnTo>
                  <a:lnTo>
                    <a:pt x="509" y="18"/>
                  </a:lnTo>
                  <a:lnTo>
                    <a:pt x="513" y="18"/>
                  </a:lnTo>
                  <a:lnTo>
                    <a:pt x="513" y="23"/>
                  </a:lnTo>
                  <a:lnTo>
                    <a:pt x="518" y="23"/>
                  </a:lnTo>
                  <a:lnTo>
                    <a:pt x="518" y="28"/>
                  </a:lnTo>
                  <a:lnTo>
                    <a:pt x="523" y="32"/>
                  </a:lnTo>
                  <a:lnTo>
                    <a:pt x="527" y="32"/>
                  </a:lnTo>
                  <a:lnTo>
                    <a:pt x="527" y="37"/>
                  </a:lnTo>
                  <a:lnTo>
                    <a:pt x="527" y="41"/>
                  </a:lnTo>
                  <a:lnTo>
                    <a:pt x="527" y="46"/>
                  </a:lnTo>
                  <a:lnTo>
                    <a:pt x="527" y="50"/>
                  </a:lnTo>
                  <a:lnTo>
                    <a:pt x="527" y="55"/>
                  </a:lnTo>
                  <a:lnTo>
                    <a:pt x="527" y="59"/>
                  </a:lnTo>
                  <a:lnTo>
                    <a:pt x="523" y="59"/>
                  </a:lnTo>
                  <a:lnTo>
                    <a:pt x="523" y="64"/>
                  </a:lnTo>
                  <a:lnTo>
                    <a:pt x="518" y="64"/>
                  </a:lnTo>
                  <a:lnTo>
                    <a:pt x="518" y="69"/>
                  </a:lnTo>
                  <a:lnTo>
                    <a:pt x="513" y="69"/>
                  </a:lnTo>
                  <a:lnTo>
                    <a:pt x="513" y="73"/>
                  </a:lnTo>
                  <a:lnTo>
                    <a:pt x="509" y="73"/>
                  </a:lnTo>
                  <a:lnTo>
                    <a:pt x="509" y="78"/>
                  </a:lnTo>
                  <a:lnTo>
                    <a:pt x="504" y="78"/>
                  </a:lnTo>
                  <a:lnTo>
                    <a:pt x="499" y="78"/>
                  </a:lnTo>
                  <a:lnTo>
                    <a:pt x="499" y="82"/>
                  </a:lnTo>
                  <a:lnTo>
                    <a:pt x="495" y="82"/>
                  </a:lnTo>
                  <a:lnTo>
                    <a:pt x="490" y="82"/>
                  </a:lnTo>
                  <a:lnTo>
                    <a:pt x="490" y="87"/>
                  </a:lnTo>
                  <a:lnTo>
                    <a:pt x="485" y="87"/>
                  </a:lnTo>
                  <a:lnTo>
                    <a:pt x="481" y="87"/>
                  </a:lnTo>
                  <a:lnTo>
                    <a:pt x="476" y="87"/>
                  </a:lnTo>
                  <a:lnTo>
                    <a:pt x="471" y="87"/>
                  </a:lnTo>
                  <a:lnTo>
                    <a:pt x="471" y="82"/>
                  </a:lnTo>
                  <a:lnTo>
                    <a:pt x="467" y="82"/>
                  </a:lnTo>
                  <a:lnTo>
                    <a:pt x="467" y="78"/>
                  </a:lnTo>
                  <a:lnTo>
                    <a:pt x="462" y="78"/>
                  </a:lnTo>
                  <a:lnTo>
                    <a:pt x="462" y="73"/>
                  </a:lnTo>
                  <a:lnTo>
                    <a:pt x="462" y="69"/>
                  </a:lnTo>
                  <a:lnTo>
                    <a:pt x="462" y="64"/>
                  </a:lnTo>
                  <a:close/>
                  <a:moveTo>
                    <a:pt x="733" y="328"/>
                  </a:moveTo>
                  <a:lnTo>
                    <a:pt x="733" y="328"/>
                  </a:lnTo>
                  <a:lnTo>
                    <a:pt x="728" y="324"/>
                  </a:lnTo>
                  <a:lnTo>
                    <a:pt x="724" y="324"/>
                  </a:lnTo>
                  <a:lnTo>
                    <a:pt x="724" y="319"/>
                  </a:lnTo>
                  <a:lnTo>
                    <a:pt x="719" y="319"/>
                  </a:lnTo>
                  <a:lnTo>
                    <a:pt x="719" y="314"/>
                  </a:lnTo>
                  <a:lnTo>
                    <a:pt x="714" y="310"/>
                  </a:lnTo>
                  <a:lnTo>
                    <a:pt x="710" y="305"/>
                  </a:lnTo>
                  <a:lnTo>
                    <a:pt x="710" y="301"/>
                  </a:lnTo>
                  <a:lnTo>
                    <a:pt x="710" y="296"/>
                  </a:lnTo>
                  <a:lnTo>
                    <a:pt x="705" y="296"/>
                  </a:lnTo>
                  <a:lnTo>
                    <a:pt x="705" y="292"/>
                  </a:lnTo>
                  <a:lnTo>
                    <a:pt x="705" y="287"/>
                  </a:lnTo>
                  <a:lnTo>
                    <a:pt x="705" y="283"/>
                  </a:lnTo>
                  <a:lnTo>
                    <a:pt x="705" y="278"/>
                  </a:lnTo>
                  <a:lnTo>
                    <a:pt x="710" y="278"/>
                  </a:lnTo>
                  <a:lnTo>
                    <a:pt x="710" y="274"/>
                  </a:lnTo>
                  <a:lnTo>
                    <a:pt x="710" y="269"/>
                  </a:lnTo>
                  <a:lnTo>
                    <a:pt x="714" y="264"/>
                  </a:lnTo>
                  <a:lnTo>
                    <a:pt x="719" y="260"/>
                  </a:lnTo>
                  <a:lnTo>
                    <a:pt x="724" y="255"/>
                  </a:lnTo>
                  <a:lnTo>
                    <a:pt x="728" y="255"/>
                  </a:lnTo>
                  <a:lnTo>
                    <a:pt x="733" y="251"/>
                  </a:lnTo>
                  <a:lnTo>
                    <a:pt x="738" y="251"/>
                  </a:lnTo>
                  <a:lnTo>
                    <a:pt x="742" y="251"/>
                  </a:lnTo>
                  <a:lnTo>
                    <a:pt x="752" y="251"/>
                  </a:lnTo>
                  <a:lnTo>
                    <a:pt x="756" y="246"/>
                  </a:lnTo>
                  <a:lnTo>
                    <a:pt x="766" y="251"/>
                  </a:lnTo>
                  <a:lnTo>
                    <a:pt x="770" y="251"/>
                  </a:lnTo>
                  <a:lnTo>
                    <a:pt x="775" y="251"/>
                  </a:lnTo>
                  <a:lnTo>
                    <a:pt x="780" y="251"/>
                  </a:lnTo>
                  <a:lnTo>
                    <a:pt x="784" y="251"/>
                  </a:lnTo>
                  <a:lnTo>
                    <a:pt x="789" y="255"/>
                  </a:lnTo>
                  <a:lnTo>
                    <a:pt x="803" y="260"/>
                  </a:lnTo>
                  <a:lnTo>
                    <a:pt x="822" y="269"/>
                  </a:lnTo>
                  <a:lnTo>
                    <a:pt x="831" y="274"/>
                  </a:lnTo>
                  <a:lnTo>
                    <a:pt x="840" y="278"/>
                  </a:lnTo>
                  <a:lnTo>
                    <a:pt x="850" y="278"/>
                  </a:lnTo>
                  <a:lnTo>
                    <a:pt x="859" y="283"/>
                  </a:lnTo>
                  <a:lnTo>
                    <a:pt x="868" y="283"/>
                  </a:lnTo>
                  <a:lnTo>
                    <a:pt x="878" y="283"/>
                  </a:lnTo>
                  <a:lnTo>
                    <a:pt x="887" y="287"/>
                  </a:lnTo>
                  <a:lnTo>
                    <a:pt x="892" y="283"/>
                  </a:lnTo>
                  <a:lnTo>
                    <a:pt x="901" y="283"/>
                  </a:lnTo>
                  <a:lnTo>
                    <a:pt x="910" y="283"/>
                  </a:lnTo>
                  <a:lnTo>
                    <a:pt x="915" y="278"/>
                  </a:lnTo>
                  <a:lnTo>
                    <a:pt x="924" y="278"/>
                  </a:lnTo>
                  <a:lnTo>
                    <a:pt x="934" y="274"/>
                  </a:lnTo>
                  <a:lnTo>
                    <a:pt x="943" y="269"/>
                  </a:lnTo>
                  <a:lnTo>
                    <a:pt x="948" y="264"/>
                  </a:lnTo>
                  <a:lnTo>
                    <a:pt x="957" y="255"/>
                  </a:lnTo>
                  <a:lnTo>
                    <a:pt x="957" y="264"/>
                  </a:lnTo>
                  <a:lnTo>
                    <a:pt x="952" y="269"/>
                  </a:lnTo>
                  <a:lnTo>
                    <a:pt x="943" y="274"/>
                  </a:lnTo>
                  <a:lnTo>
                    <a:pt x="938" y="283"/>
                  </a:lnTo>
                  <a:lnTo>
                    <a:pt x="929" y="287"/>
                  </a:lnTo>
                  <a:lnTo>
                    <a:pt x="924" y="292"/>
                  </a:lnTo>
                  <a:lnTo>
                    <a:pt x="915" y="296"/>
                  </a:lnTo>
                  <a:lnTo>
                    <a:pt x="906" y="301"/>
                  </a:lnTo>
                  <a:lnTo>
                    <a:pt x="840" y="333"/>
                  </a:lnTo>
                  <a:lnTo>
                    <a:pt x="826" y="337"/>
                  </a:lnTo>
                  <a:lnTo>
                    <a:pt x="817" y="342"/>
                  </a:lnTo>
                  <a:lnTo>
                    <a:pt x="803" y="342"/>
                  </a:lnTo>
                  <a:lnTo>
                    <a:pt x="789" y="346"/>
                  </a:lnTo>
                  <a:lnTo>
                    <a:pt x="780" y="346"/>
                  </a:lnTo>
                  <a:lnTo>
                    <a:pt x="775" y="342"/>
                  </a:lnTo>
                  <a:lnTo>
                    <a:pt x="766" y="342"/>
                  </a:lnTo>
                  <a:lnTo>
                    <a:pt x="761" y="342"/>
                  </a:lnTo>
                  <a:lnTo>
                    <a:pt x="752" y="337"/>
                  </a:lnTo>
                  <a:lnTo>
                    <a:pt x="747" y="337"/>
                  </a:lnTo>
                  <a:lnTo>
                    <a:pt x="742" y="333"/>
                  </a:lnTo>
                  <a:lnTo>
                    <a:pt x="733" y="328"/>
                  </a:lnTo>
                  <a:close/>
                  <a:moveTo>
                    <a:pt x="976" y="50"/>
                  </a:moveTo>
                  <a:lnTo>
                    <a:pt x="980" y="59"/>
                  </a:lnTo>
                  <a:lnTo>
                    <a:pt x="980" y="64"/>
                  </a:lnTo>
                  <a:lnTo>
                    <a:pt x="985" y="69"/>
                  </a:lnTo>
                  <a:lnTo>
                    <a:pt x="985" y="78"/>
                  </a:lnTo>
                  <a:lnTo>
                    <a:pt x="990" y="87"/>
                  </a:lnTo>
                  <a:lnTo>
                    <a:pt x="990" y="91"/>
                  </a:lnTo>
                  <a:lnTo>
                    <a:pt x="990" y="96"/>
                  </a:lnTo>
                  <a:lnTo>
                    <a:pt x="990" y="105"/>
                  </a:lnTo>
                  <a:lnTo>
                    <a:pt x="990" y="119"/>
                  </a:lnTo>
                  <a:lnTo>
                    <a:pt x="990" y="132"/>
                  </a:lnTo>
                  <a:lnTo>
                    <a:pt x="985" y="141"/>
                  </a:lnTo>
                  <a:lnTo>
                    <a:pt x="980" y="155"/>
                  </a:lnTo>
                  <a:lnTo>
                    <a:pt x="966" y="187"/>
                  </a:lnTo>
                  <a:lnTo>
                    <a:pt x="948" y="223"/>
                  </a:lnTo>
                  <a:lnTo>
                    <a:pt x="943" y="233"/>
                  </a:lnTo>
                  <a:lnTo>
                    <a:pt x="938" y="242"/>
                  </a:lnTo>
                  <a:lnTo>
                    <a:pt x="934" y="246"/>
                  </a:lnTo>
                  <a:lnTo>
                    <a:pt x="929" y="255"/>
                  </a:lnTo>
                  <a:lnTo>
                    <a:pt x="920" y="260"/>
                  </a:lnTo>
                  <a:lnTo>
                    <a:pt x="915" y="269"/>
                  </a:lnTo>
                  <a:lnTo>
                    <a:pt x="910" y="274"/>
                  </a:lnTo>
                  <a:lnTo>
                    <a:pt x="906" y="278"/>
                  </a:lnTo>
                  <a:lnTo>
                    <a:pt x="910" y="269"/>
                  </a:lnTo>
                  <a:lnTo>
                    <a:pt x="915" y="260"/>
                  </a:lnTo>
                  <a:lnTo>
                    <a:pt x="920" y="251"/>
                  </a:lnTo>
                  <a:lnTo>
                    <a:pt x="924" y="242"/>
                  </a:lnTo>
                  <a:lnTo>
                    <a:pt x="929" y="237"/>
                  </a:lnTo>
                  <a:lnTo>
                    <a:pt x="929" y="228"/>
                  </a:lnTo>
                  <a:lnTo>
                    <a:pt x="934" y="219"/>
                  </a:lnTo>
                  <a:lnTo>
                    <a:pt x="934" y="210"/>
                  </a:lnTo>
                  <a:lnTo>
                    <a:pt x="934" y="205"/>
                  </a:lnTo>
                  <a:lnTo>
                    <a:pt x="934" y="196"/>
                  </a:lnTo>
                  <a:lnTo>
                    <a:pt x="934" y="187"/>
                  </a:lnTo>
                  <a:lnTo>
                    <a:pt x="929" y="178"/>
                  </a:lnTo>
                  <a:lnTo>
                    <a:pt x="929" y="169"/>
                  </a:lnTo>
                  <a:lnTo>
                    <a:pt x="924" y="160"/>
                  </a:lnTo>
                  <a:lnTo>
                    <a:pt x="920" y="151"/>
                  </a:lnTo>
                  <a:lnTo>
                    <a:pt x="920" y="141"/>
                  </a:lnTo>
                  <a:lnTo>
                    <a:pt x="901" y="110"/>
                  </a:lnTo>
                  <a:lnTo>
                    <a:pt x="901" y="105"/>
                  </a:lnTo>
                  <a:lnTo>
                    <a:pt x="896" y="100"/>
                  </a:lnTo>
                  <a:lnTo>
                    <a:pt x="896" y="96"/>
                  </a:lnTo>
                  <a:lnTo>
                    <a:pt x="896" y="91"/>
                  </a:lnTo>
                  <a:lnTo>
                    <a:pt x="892" y="82"/>
                  </a:lnTo>
                  <a:lnTo>
                    <a:pt x="892" y="78"/>
                  </a:lnTo>
                  <a:lnTo>
                    <a:pt x="892" y="69"/>
                  </a:lnTo>
                  <a:lnTo>
                    <a:pt x="892" y="64"/>
                  </a:lnTo>
                  <a:lnTo>
                    <a:pt x="892" y="59"/>
                  </a:lnTo>
                  <a:lnTo>
                    <a:pt x="896" y="55"/>
                  </a:lnTo>
                  <a:lnTo>
                    <a:pt x="896" y="50"/>
                  </a:lnTo>
                  <a:lnTo>
                    <a:pt x="901" y="46"/>
                  </a:lnTo>
                  <a:lnTo>
                    <a:pt x="901" y="41"/>
                  </a:lnTo>
                  <a:lnTo>
                    <a:pt x="906" y="37"/>
                  </a:lnTo>
                  <a:lnTo>
                    <a:pt x="906" y="32"/>
                  </a:lnTo>
                  <a:lnTo>
                    <a:pt x="910" y="32"/>
                  </a:lnTo>
                  <a:lnTo>
                    <a:pt x="915" y="28"/>
                  </a:lnTo>
                  <a:lnTo>
                    <a:pt x="920" y="28"/>
                  </a:lnTo>
                  <a:lnTo>
                    <a:pt x="924" y="23"/>
                  </a:lnTo>
                  <a:lnTo>
                    <a:pt x="929" y="23"/>
                  </a:lnTo>
                  <a:lnTo>
                    <a:pt x="934" y="23"/>
                  </a:lnTo>
                  <a:lnTo>
                    <a:pt x="938" y="23"/>
                  </a:lnTo>
                  <a:lnTo>
                    <a:pt x="943" y="28"/>
                  </a:lnTo>
                  <a:lnTo>
                    <a:pt x="948" y="28"/>
                  </a:lnTo>
                  <a:lnTo>
                    <a:pt x="952" y="28"/>
                  </a:lnTo>
                  <a:lnTo>
                    <a:pt x="952" y="32"/>
                  </a:lnTo>
                  <a:lnTo>
                    <a:pt x="957" y="32"/>
                  </a:lnTo>
                  <a:lnTo>
                    <a:pt x="962" y="37"/>
                  </a:lnTo>
                  <a:lnTo>
                    <a:pt x="966" y="41"/>
                  </a:lnTo>
                  <a:lnTo>
                    <a:pt x="971" y="46"/>
                  </a:lnTo>
                  <a:lnTo>
                    <a:pt x="976" y="46"/>
                  </a:lnTo>
                  <a:lnTo>
                    <a:pt x="976" y="50"/>
                  </a:lnTo>
                  <a:close/>
                  <a:moveTo>
                    <a:pt x="1004" y="228"/>
                  </a:moveTo>
                  <a:lnTo>
                    <a:pt x="1008" y="228"/>
                  </a:lnTo>
                  <a:lnTo>
                    <a:pt x="1008" y="233"/>
                  </a:lnTo>
                  <a:lnTo>
                    <a:pt x="1008" y="237"/>
                  </a:lnTo>
                  <a:lnTo>
                    <a:pt x="1013" y="237"/>
                  </a:lnTo>
                  <a:lnTo>
                    <a:pt x="1013" y="242"/>
                  </a:lnTo>
                  <a:lnTo>
                    <a:pt x="1013" y="246"/>
                  </a:lnTo>
                  <a:lnTo>
                    <a:pt x="1013" y="251"/>
                  </a:lnTo>
                  <a:lnTo>
                    <a:pt x="1013" y="255"/>
                  </a:lnTo>
                  <a:lnTo>
                    <a:pt x="1008" y="260"/>
                  </a:lnTo>
                  <a:lnTo>
                    <a:pt x="1008" y="264"/>
                  </a:lnTo>
                  <a:lnTo>
                    <a:pt x="1004" y="264"/>
                  </a:lnTo>
                  <a:lnTo>
                    <a:pt x="1004" y="269"/>
                  </a:lnTo>
                  <a:lnTo>
                    <a:pt x="999" y="269"/>
                  </a:lnTo>
                  <a:lnTo>
                    <a:pt x="994" y="269"/>
                  </a:lnTo>
                  <a:lnTo>
                    <a:pt x="994" y="274"/>
                  </a:lnTo>
                  <a:lnTo>
                    <a:pt x="990" y="274"/>
                  </a:lnTo>
                  <a:lnTo>
                    <a:pt x="985" y="274"/>
                  </a:lnTo>
                  <a:lnTo>
                    <a:pt x="980" y="269"/>
                  </a:lnTo>
                  <a:lnTo>
                    <a:pt x="976" y="269"/>
                  </a:lnTo>
                  <a:lnTo>
                    <a:pt x="971" y="269"/>
                  </a:lnTo>
                  <a:lnTo>
                    <a:pt x="971" y="264"/>
                  </a:lnTo>
                  <a:lnTo>
                    <a:pt x="971" y="260"/>
                  </a:lnTo>
                  <a:lnTo>
                    <a:pt x="966" y="260"/>
                  </a:lnTo>
                  <a:lnTo>
                    <a:pt x="966" y="255"/>
                  </a:lnTo>
                  <a:lnTo>
                    <a:pt x="966" y="251"/>
                  </a:lnTo>
                  <a:lnTo>
                    <a:pt x="966" y="246"/>
                  </a:lnTo>
                  <a:lnTo>
                    <a:pt x="966" y="242"/>
                  </a:lnTo>
                  <a:lnTo>
                    <a:pt x="966" y="237"/>
                  </a:lnTo>
                  <a:lnTo>
                    <a:pt x="971" y="233"/>
                  </a:lnTo>
                  <a:lnTo>
                    <a:pt x="971" y="228"/>
                  </a:lnTo>
                  <a:lnTo>
                    <a:pt x="976" y="228"/>
                  </a:lnTo>
                  <a:lnTo>
                    <a:pt x="976" y="223"/>
                  </a:lnTo>
                  <a:lnTo>
                    <a:pt x="980" y="223"/>
                  </a:lnTo>
                  <a:lnTo>
                    <a:pt x="980" y="219"/>
                  </a:lnTo>
                  <a:lnTo>
                    <a:pt x="985" y="219"/>
                  </a:lnTo>
                  <a:lnTo>
                    <a:pt x="990" y="219"/>
                  </a:lnTo>
                  <a:lnTo>
                    <a:pt x="994" y="219"/>
                  </a:lnTo>
                  <a:lnTo>
                    <a:pt x="994" y="223"/>
                  </a:lnTo>
                  <a:lnTo>
                    <a:pt x="999" y="223"/>
                  </a:lnTo>
                  <a:lnTo>
                    <a:pt x="1004" y="223"/>
                  </a:lnTo>
                  <a:lnTo>
                    <a:pt x="1004" y="228"/>
                  </a:lnTo>
                  <a:close/>
                  <a:moveTo>
                    <a:pt x="1106" y="78"/>
                  </a:moveTo>
                  <a:lnTo>
                    <a:pt x="1111" y="73"/>
                  </a:lnTo>
                  <a:lnTo>
                    <a:pt x="1111" y="69"/>
                  </a:lnTo>
                  <a:lnTo>
                    <a:pt x="1111" y="64"/>
                  </a:lnTo>
                  <a:lnTo>
                    <a:pt x="1111" y="59"/>
                  </a:lnTo>
                  <a:lnTo>
                    <a:pt x="1116" y="55"/>
                  </a:lnTo>
                  <a:lnTo>
                    <a:pt x="1116" y="50"/>
                  </a:lnTo>
                  <a:lnTo>
                    <a:pt x="1116" y="46"/>
                  </a:lnTo>
                  <a:lnTo>
                    <a:pt x="1120" y="46"/>
                  </a:lnTo>
                  <a:lnTo>
                    <a:pt x="1120" y="41"/>
                  </a:lnTo>
                  <a:lnTo>
                    <a:pt x="1125" y="41"/>
                  </a:lnTo>
                  <a:lnTo>
                    <a:pt x="1125" y="37"/>
                  </a:lnTo>
                  <a:lnTo>
                    <a:pt x="1130" y="37"/>
                  </a:lnTo>
                  <a:lnTo>
                    <a:pt x="1130" y="32"/>
                  </a:lnTo>
                  <a:lnTo>
                    <a:pt x="1134" y="32"/>
                  </a:lnTo>
                  <a:lnTo>
                    <a:pt x="1139" y="32"/>
                  </a:lnTo>
                  <a:lnTo>
                    <a:pt x="1139" y="28"/>
                  </a:lnTo>
                  <a:lnTo>
                    <a:pt x="1144" y="28"/>
                  </a:lnTo>
                  <a:lnTo>
                    <a:pt x="1148" y="28"/>
                  </a:lnTo>
                  <a:lnTo>
                    <a:pt x="1153" y="28"/>
                  </a:lnTo>
                  <a:lnTo>
                    <a:pt x="1158" y="28"/>
                  </a:lnTo>
                  <a:lnTo>
                    <a:pt x="1176" y="23"/>
                  </a:lnTo>
                  <a:lnTo>
                    <a:pt x="1190" y="23"/>
                  </a:lnTo>
                  <a:lnTo>
                    <a:pt x="1204" y="23"/>
                  </a:lnTo>
                  <a:lnTo>
                    <a:pt x="1218" y="23"/>
                  </a:lnTo>
                  <a:lnTo>
                    <a:pt x="1214" y="82"/>
                  </a:lnTo>
                  <a:lnTo>
                    <a:pt x="1214" y="87"/>
                  </a:lnTo>
                  <a:lnTo>
                    <a:pt x="1214" y="91"/>
                  </a:lnTo>
                  <a:lnTo>
                    <a:pt x="1214" y="96"/>
                  </a:lnTo>
                  <a:lnTo>
                    <a:pt x="1214" y="100"/>
                  </a:lnTo>
                  <a:lnTo>
                    <a:pt x="1209" y="105"/>
                  </a:lnTo>
                  <a:lnTo>
                    <a:pt x="1209" y="110"/>
                  </a:lnTo>
                  <a:lnTo>
                    <a:pt x="1204" y="110"/>
                  </a:lnTo>
                  <a:lnTo>
                    <a:pt x="1200" y="114"/>
                  </a:lnTo>
                  <a:lnTo>
                    <a:pt x="1200" y="119"/>
                  </a:lnTo>
                  <a:lnTo>
                    <a:pt x="1195" y="119"/>
                  </a:lnTo>
                  <a:lnTo>
                    <a:pt x="1190" y="123"/>
                  </a:lnTo>
                  <a:lnTo>
                    <a:pt x="1186" y="123"/>
                  </a:lnTo>
                  <a:lnTo>
                    <a:pt x="1181" y="128"/>
                  </a:lnTo>
                  <a:lnTo>
                    <a:pt x="1172" y="128"/>
                  </a:lnTo>
                  <a:lnTo>
                    <a:pt x="1167" y="132"/>
                  </a:lnTo>
                  <a:lnTo>
                    <a:pt x="1158" y="132"/>
                  </a:lnTo>
                  <a:lnTo>
                    <a:pt x="1162" y="132"/>
                  </a:lnTo>
                  <a:lnTo>
                    <a:pt x="1167" y="137"/>
                  </a:lnTo>
                  <a:lnTo>
                    <a:pt x="1172" y="137"/>
                  </a:lnTo>
                  <a:lnTo>
                    <a:pt x="1176" y="141"/>
                  </a:lnTo>
                  <a:lnTo>
                    <a:pt x="1181" y="146"/>
                  </a:lnTo>
                  <a:lnTo>
                    <a:pt x="1186" y="146"/>
                  </a:lnTo>
                  <a:lnTo>
                    <a:pt x="1190" y="151"/>
                  </a:lnTo>
                  <a:lnTo>
                    <a:pt x="1190" y="155"/>
                  </a:lnTo>
                  <a:lnTo>
                    <a:pt x="1195" y="155"/>
                  </a:lnTo>
                  <a:lnTo>
                    <a:pt x="1195" y="160"/>
                  </a:lnTo>
                  <a:lnTo>
                    <a:pt x="1200" y="164"/>
                  </a:lnTo>
                  <a:lnTo>
                    <a:pt x="1200" y="169"/>
                  </a:lnTo>
                  <a:lnTo>
                    <a:pt x="1204" y="173"/>
                  </a:lnTo>
                  <a:lnTo>
                    <a:pt x="1204" y="178"/>
                  </a:lnTo>
                  <a:lnTo>
                    <a:pt x="1209" y="178"/>
                  </a:lnTo>
                  <a:lnTo>
                    <a:pt x="1209" y="182"/>
                  </a:lnTo>
                  <a:lnTo>
                    <a:pt x="1223" y="255"/>
                  </a:lnTo>
                  <a:lnTo>
                    <a:pt x="1209" y="246"/>
                  </a:lnTo>
                  <a:lnTo>
                    <a:pt x="1195" y="237"/>
                  </a:lnTo>
                  <a:lnTo>
                    <a:pt x="1186" y="233"/>
                  </a:lnTo>
                  <a:lnTo>
                    <a:pt x="1172" y="228"/>
                  </a:lnTo>
                  <a:lnTo>
                    <a:pt x="1158" y="223"/>
                  </a:lnTo>
                  <a:lnTo>
                    <a:pt x="1144" y="223"/>
                  </a:lnTo>
                  <a:lnTo>
                    <a:pt x="1130" y="219"/>
                  </a:lnTo>
                  <a:lnTo>
                    <a:pt x="1116" y="219"/>
                  </a:lnTo>
                  <a:lnTo>
                    <a:pt x="1106" y="223"/>
                  </a:lnTo>
                  <a:lnTo>
                    <a:pt x="1092" y="223"/>
                  </a:lnTo>
                  <a:lnTo>
                    <a:pt x="1083" y="228"/>
                  </a:lnTo>
                  <a:lnTo>
                    <a:pt x="1069" y="237"/>
                  </a:lnTo>
                  <a:lnTo>
                    <a:pt x="1060" y="242"/>
                  </a:lnTo>
                  <a:lnTo>
                    <a:pt x="1046" y="251"/>
                  </a:lnTo>
                  <a:lnTo>
                    <a:pt x="1036" y="260"/>
                  </a:lnTo>
                  <a:lnTo>
                    <a:pt x="1027" y="269"/>
                  </a:lnTo>
                  <a:lnTo>
                    <a:pt x="1027" y="260"/>
                  </a:lnTo>
                  <a:lnTo>
                    <a:pt x="1027" y="251"/>
                  </a:lnTo>
                  <a:lnTo>
                    <a:pt x="1027" y="246"/>
                  </a:lnTo>
                  <a:lnTo>
                    <a:pt x="1027" y="237"/>
                  </a:lnTo>
                  <a:lnTo>
                    <a:pt x="1027" y="233"/>
                  </a:lnTo>
                  <a:lnTo>
                    <a:pt x="1027" y="228"/>
                  </a:lnTo>
                  <a:lnTo>
                    <a:pt x="1027" y="223"/>
                  </a:lnTo>
                  <a:lnTo>
                    <a:pt x="1022" y="223"/>
                  </a:lnTo>
                  <a:lnTo>
                    <a:pt x="1022" y="219"/>
                  </a:lnTo>
                  <a:lnTo>
                    <a:pt x="1018" y="214"/>
                  </a:lnTo>
                  <a:lnTo>
                    <a:pt x="1013" y="214"/>
                  </a:lnTo>
                  <a:lnTo>
                    <a:pt x="1008" y="210"/>
                  </a:lnTo>
                  <a:lnTo>
                    <a:pt x="1004" y="210"/>
                  </a:lnTo>
                  <a:lnTo>
                    <a:pt x="999" y="210"/>
                  </a:lnTo>
                  <a:lnTo>
                    <a:pt x="994" y="210"/>
                  </a:lnTo>
                  <a:lnTo>
                    <a:pt x="985" y="214"/>
                  </a:lnTo>
                  <a:lnTo>
                    <a:pt x="976" y="214"/>
                  </a:lnTo>
                  <a:lnTo>
                    <a:pt x="966" y="219"/>
                  </a:lnTo>
                  <a:lnTo>
                    <a:pt x="976" y="205"/>
                  </a:lnTo>
                  <a:lnTo>
                    <a:pt x="985" y="192"/>
                  </a:lnTo>
                  <a:lnTo>
                    <a:pt x="994" y="182"/>
                  </a:lnTo>
                  <a:lnTo>
                    <a:pt x="1004" y="169"/>
                  </a:lnTo>
                  <a:lnTo>
                    <a:pt x="1008" y="155"/>
                  </a:lnTo>
                  <a:lnTo>
                    <a:pt x="1013" y="146"/>
                  </a:lnTo>
                  <a:lnTo>
                    <a:pt x="1018" y="132"/>
                  </a:lnTo>
                  <a:lnTo>
                    <a:pt x="1018" y="119"/>
                  </a:lnTo>
                  <a:lnTo>
                    <a:pt x="1018" y="114"/>
                  </a:lnTo>
                  <a:lnTo>
                    <a:pt x="1018" y="110"/>
                  </a:lnTo>
                  <a:lnTo>
                    <a:pt x="1018" y="100"/>
                  </a:lnTo>
                  <a:lnTo>
                    <a:pt x="1018" y="96"/>
                  </a:lnTo>
                  <a:lnTo>
                    <a:pt x="1018" y="87"/>
                  </a:lnTo>
                  <a:lnTo>
                    <a:pt x="1018" y="82"/>
                  </a:lnTo>
                  <a:lnTo>
                    <a:pt x="1013" y="78"/>
                  </a:lnTo>
                  <a:lnTo>
                    <a:pt x="1013" y="69"/>
                  </a:lnTo>
                  <a:lnTo>
                    <a:pt x="1008" y="64"/>
                  </a:lnTo>
                  <a:lnTo>
                    <a:pt x="1008" y="55"/>
                  </a:lnTo>
                  <a:lnTo>
                    <a:pt x="1004" y="50"/>
                  </a:lnTo>
                  <a:lnTo>
                    <a:pt x="999" y="46"/>
                  </a:lnTo>
                  <a:lnTo>
                    <a:pt x="994" y="37"/>
                  </a:lnTo>
                  <a:lnTo>
                    <a:pt x="990" y="32"/>
                  </a:lnTo>
                  <a:lnTo>
                    <a:pt x="985" y="23"/>
                  </a:lnTo>
                  <a:lnTo>
                    <a:pt x="980" y="18"/>
                  </a:lnTo>
                  <a:lnTo>
                    <a:pt x="1018" y="23"/>
                  </a:lnTo>
                  <a:lnTo>
                    <a:pt x="1055" y="32"/>
                  </a:lnTo>
                  <a:lnTo>
                    <a:pt x="1060" y="32"/>
                  </a:lnTo>
                  <a:lnTo>
                    <a:pt x="1064" y="32"/>
                  </a:lnTo>
                  <a:lnTo>
                    <a:pt x="1064" y="37"/>
                  </a:lnTo>
                  <a:lnTo>
                    <a:pt x="1069" y="37"/>
                  </a:lnTo>
                  <a:lnTo>
                    <a:pt x="1074" y="37"/>
                  </a:lnTo>
                  <a:lnTo>
                    <a:pt x="1078" y="41"/>
                  </a:lnTo>
                  <a:lnTo>
                    <a:pt x="1083" y="46"/>
                  </a:lnTo>
                  <a:lnTo>
                    <a:pt x="1088" y="50"/>
                  </a:lnTo>
                  <a:lnTo>
                    <a:pt x="1092" y="50"/>
                  </a:lnTo>
                  <a:lnTo>
                    <a:pt x="1097" y="55"/>
                  </a:lnTo>
                  <a:lnTo>
                    <a:pt x="1097" y="59"/>
                  </a:lnTo>
                  <a:lnTo>
                    <a:pt x="1102" y="64"/>
                  </a:lnTo>
                  <a:lnTo>
                    <a:pt x="1102" y="69"/>
                  </a:lnTo>
                  <a:lnTo>
                    <a:pt x="1106" y="73"/>
                  </a:lnTo>
                  <a:lnTo>
                    <a:pt x="1106" y="78"/>
                  </a:lnTo>
                  <a:close/>
                  <a:moveTo>
                    <a:pt x="836" y="460"/>
                  </a:moveTo>
                  <a:lnTo>
                    <a:pt x="831" y="465"/>
                  </a:lnTo>
                  <a:lnTo>
                    <a:pt x="826" y="474"/>
                  </a:lnTo>
                  <a:lnTo>
                    <a:pt x="822" y="478"/>
                  </a:lnTo>
                  <a:lnTo>
                    <a:pt x="817" y="483"/>
                  </a:lnTo>
                  <a:lnTo>
                    <a:pt x="812" y="488"/>
                  </a:lnTo>
                  <a:lnTo>
                    <a:pt x="808" y="492"/>
                  </a:lnTo>
                  <a:lnTo>
                    <a:pt x="803" y="492"/>
                  </a:lnTo>
                  <a:lnTo>
                    <a:pt x="798" y="497"/>
                  </a:lnTo>
                  <a:lnTo>
                    <a:pt x="794" y="497"/>
                  </a:lnTo>
                  <a:lnTo>
                    <a:pt x="789" y="497"/>
                  </a:lnTo>
                  <a:lnTo>
                    <a:pt x="789" y="501"/>
                  </a:lnTo>
                  <a:lnTo>
                    <a:pt x="784" y="501"/>
                  </a:lnTo>
                  <a:lnTo>
                    <a:pt x="780" y="501"/>
                  </a:lnTo>
                  <a:lnTo>
                    <a:pt x="775" y="501"/>
                  </a:lnTo>
                  <a:lnTo>
                    <a:pt x="770" y="501"/>
                  </a:lnTo>
                  <a:lnTo>
                    <a:pt x="770" y="497"/>
                  </a:lnTo>
                  <a:lnTo>
                    <a:pt x="766" y="497"/>
                  </a:lnTo>
                  <a:lnTo>
                    <a:pt x="761" y="497"/>
                  </a:lnTo>
                  <a:lnTo>
                    <a:pt x="761" y="492"/>
                  </a:lnTo>
                  <a:lnTo>
                    <a:pt x="756" y="492"/>
                  </a:lnTo>
                  <a:lnTo>
                    <a:pt x="752" y="492"/>
                  </a:lnTo>
                  <a:lnTo>
                    <a:pt x="752" y="488"/>
                  </a:lnTo>
                  <a:lnTo>
                    <a:pt x="747" y="483"/>
                  </a:lnTo>
                  <a:lnTo>
                    <a:pt x="742" y="483"/>
                  </a:lnTo>
                  <a:lnTo>
                    <a:pt x="742" y="478"/>
                  </a:lnTo>
                  <a:lnTo>
                    <a:pt x="738" y="478"/>
                  </a:lnTo>
                  <a:lnTo>
                    <a:pt x="738" y="474"/>
                  </a:lnTo>
                  <a:lnTo>
                    <a:pt x="733" y="474"/>
                  </a:lnTo>
                  <a:lnTo>
                    <a:pt x="733" y="469"/>
                  </a:lnTo>
                  <a:lnTo>
                    <a:pt x="733" y="465"/>
                  </a:lnTo>
                  <a:lnTo>
                    <a:pt x="733" y="460"/>
                  </a:lnTo>
                  <a:lnTo>
                    <a:pt x="728" y="456"/>
                  </a:lnTo>
                  <a:lnTo>
                    <a:pt x="733" y="451"/>
                  </a:lnTo>
                  <a:lnTo>
                    <a:pt x="733" y="447"/>
                  </a:lnTo>
                  <a:lnTo>
                    <a:pt x="733" y="442"/>
                  </a:lnTo>
                  <a:lnTo>
                    <a:pt x="733" y="437"/>
                  </a:lnTo>
                  <a:lnTo>
                    <a:pt x="738" y="433"/>
                  </a:lnTo>
                  <a:lnTo>
                    <a:pt x="742" y="424"/>
                  </a:lnTo>
                  <a:lnTo>
                    <a:pt x="747" y="419"/>
                  </a:lnTo>
                  <a:lnTo>
                    <a:pt x="752" y="415"/>
                  </a:lnTo>
                  <a:lnTo>
                    <a:pt x="761" y="410"/>
                  </a:lnTo>
                  <a:lnTo>
                    <a:pt x="766" y="401"/>
                  </a:lnTo>
                  <a:lnTo>
                    <a:pt x="770" y="396"/>
                  </a:lnTo>
                  <a:lnTo>
                    <a:pt x="780" y="396"/>
                  </a:lnTo>
                  <a:lnTo>
                    <a:pt x="784" y="392"/>
                  </a:lnTo>
                  <a:lnTo>
                    <a:pt x="798" y="387"/>
                  </a:lnTo>
                  <a:lnTo>
                    <a:pt x="812" y="383"/>
                  </a:lnTo>
                  <a:lnTo>
                    <a:pt x="826" y="374"/>
                  </a:lnTo>
                  <a:lnTo>
                    <a:pt x="845" y="365"/>
                  </a:lnTo>
                  <a:lnTo>
                    <a:pt x="887" y="342"/>
                  </a:lnTo>
                  <a:lnTo>
                    <a:pt x="938" y="301"/>
                  </a:lnTo>
                  <a:lnTo>
                    <a:pt x="910" y="328"/>
                  </a:lnTo>
                  <a:lnTo>
                    <a:pt x="892" y="355"/>
                  </a:lnTo>
                  <a:lnTo>
                    <a:pt x="878" y="378"/>
                  </a:lnTo>
                  <a:lnTo>
                    <a:pt x="868" y="396"/>
                  </a:lnTo>
                  <a:lnTo>
                    <a:pt x="836" y="460"/>
                  </a:lnTo>
                  <a:close/>
                  <a:moveTo>
                    <a:pt x="906" y="506"/>
                  </a:moveTo>
                  <a:lnTo>
                    <a:pt x="901" y="497"/>
                  </a:lnTo>
                  <a:lnTo>
                    <a:pt x="896" y="492"/>
                  </a:lnTo>
                  <a:lnTo>
                    <a:pt x="896" y="483"/>
                  </a:lnTo>
                  <a:lnTo>
                    <a:pt x="896" y="478"/>
                  </a:lnTo>
                  <a:lnTo>
                    <a:pt x="892" y="469"/>
                  </a:lnTo>
                  <a:lnTo>
                    <a:pt x="892" y="465"/>
                  </a:lnTo>
                  <a:lnTo>
                    <a:pt x="892" y="460"/>
                  </a:lnTo>
                  <a:lnTo>
                    <a:pt x="892" y="451"/>
                  </a:lnTo>
                  <a:lnTo>
                    <a:pt x="896" y="437"/>
                  </a:lnTo>
                  <a:lnTo>
                    <a:pt x="896" y="424"/>
                  </a:lnTo>
                  <a:lnTo>
                    <a:pt x="901" y="410"/>
                  </a:lnTo>
                  <a:lnTo>
                    <a:pt x="906" y="396"/>
                  </a:lnTo>
                  <a:lnTo>
                    <a:pt x="910" y="383"/>
                  </a:lnTo>
                  <a:lnTo>
                    <a:pt x="915" y="365"/>
                  </a:lnTo>
                  <a:lnTo>
                    <a:pt x="924" y="351"/>
                  </a:lnTo>
                  <a:lnTo>
                    <a:pt x="934" y="333"/>
                  </a:lnTo>
                  <a:lnTo>
                    <a:pt x="938" y="324"/>
                  </a:lnTo>
                  <a:lnTo>
                    <a:pt x="943" y="314"/>
                  </a:lnTo>
                  <a:lnTo>
                    <a:pt x="948" y="305"/>
                  </a:lnTo>
                  <a:lnTo>
                    <a:pt x="952" y="301"/>
                  </a:lnTo>
                  <a:lnTo>
                    <a:pt x="957" y="292"/>
                  </a:lnTo>
                  <a:lnTo>
                    <a:pt x="966" y="287"/>
                  </a:lnTo>
                  <a:lnTo>
                    <a:pt x="971" y="283"/>
                  </a:lnTo>
                  <a:lnTo>
                    <a:pt x="976" y="278"/>
                  </a:lnTo>
                  <a:lnTo>
                    <a:pt x="971" y="287"/>
                  </a:lnTo>
                  <a:lnTo>
                    <a:pt x="966" y="296"/>
                  </a:lnTo>
                  <a:lnTo>
                    <a:pt x="962" y="305"/>
                  </a:lnTo>
                  <a:lnTo>
                    <a:pt x="957" y="314"/>
                  </a:lnTo>
                  <a:lnTo>
                    <a:pt x="957" y="324"/>
                  </a:lnTo>
                  <a:lnTo>
                    <a:pt x="952" y="333"/>
                  </a:lnTo>
                  <a:lnTo>
                    <a:pt x="952" y="337"/>
                  </a:lnTo>
                  <a:lnTo>
                    <a:pt x="952" y="346"/>
                  </a:lnTo>
                  <a:lnTo>
                    <a:pt x="952" y="355"/>
                  </a:lnTo>
                  <a:lnTo>
                    <a:pt x="952" y="365"/>
                  </a:lnTo>
                  <a:lnTo>
                    <a:pt x="952" y="369"/>
                  </a:lnTo>
                  <a:lnTo>
                    <a:pt x="952" y="378"/>
                  </a:lnTo>
                  <a:lnTo>
                    <a:pt x="952" y="387"/>
                  </a:lnTo>
                  <a:lnTo>
                    <a:pt x="957" y="396"/>
                  </a:lnTo>
                  <a:lnTo>
                    <a:pt x="962" y="406"/>
                  </a:lnTo>
                  <a:lnTo>
                    <a:pt x="962" y="415"/>
                  </a:lnTo>
                  <a:lnTo>
                    <a:pt x="971" y="424"/>
                  </a:lnTo>
                  <a:lnTo>
                    <a:pt x="976" y="433"/>
                  </a:lnTo>
                  <a:lnTo>
                    <a:pt x="980" y="442"/>
                  </a:lnTo>
                  <a:lnTo>
                    <a:pt x="985" y="447"/>
                  </a:lnTo>
                  <a:lnTo>
                    <a:pt x="985" y="451"/>
                  </a:lnTo>
                  <a:lnTo>
                    <a:pt x="985" y="456"/>
                  </a:lnTo>
                  <a:lnTo>
                    <a:pt x="990" y="460"/>
                  </a:lnTo>
                  <a:lnTo>
                    <a:pt x="990" y="465"/>
                  </a:lnTo>
                  <a:lnTo>
                    <a:pt x="990" y="474"/>
                  </a:lnTo>
                  <a:lnTo>
                    <a:pt x="990" y="478"/>
                  </a:lnTo>
                  <a:lnTo>
                    <a:pt x="990" y="488"/>
                  </a:lnTo>
                  <a:lnTo>
                    <a:pt x="990" y="492"/>
                  </a:lnTo>
                  <a:lnTo>
                    <a:pt x="985" y="497"/>
                  </a:lnTo>
                  <a:lnTo>
                    <a:pt x="985" y="501"/>
                  </a:lnTo>
                  <a:lnTo>
                    <a:pt x="985" y="506"/>
                  </a:lnTo>
                  <a:lnTo>
                    <a:pt x="980" y="510"/>
                  </a:lnTo>
                  <a:lnTo>
                    <a:pt x="980" y="515"/>
                  </a:lnTo>
                  <a:lnTo>
                    <a:pt x="976" y="519"/>
                  </a:lnTo>
                  <a:lnTo>
                    <a:pt x="971" y="524"/>
                  </a:lnTo>
                  <a:lnTo>
                    <a:pt x="966" y="524"/>
                  </a:lnTo>
                  <a:lnTo>
                    <a:pt x="966" y="529"/>
                  </a:lnTo>
                  <a:lnTo>
                    <a:pt x="962" y="529"/>
                  </a:lnTo>
                  <a:lnTo>
                    <a:pt x="957" y="529"/>
                  </a:lnTo>
                  <a:lnTo>
                    <a:pt x="952" y="529"/>
                  </a:lnTo>
                  <a:lnTo>
                    <a:pt x="948" y="529"/>
                  </a:lnTo>
                  <a:lnTo>
                    <a:pt x="943" y="529"/>
                  </a:lnTo>
                  <a:lnTo>
                    <a:pt x="938" y="529"/>
                  </a:lnTo>
                  <a:lnTo>
                    <a:pt x="934" y="529"/>
                  </a:lnTo>
                  <a:lnTo>
                    <a:pt x="929" y="524"/>
                  </a:lnTo>
                  <a:lnTo>
                    <a:pt x="924" y="524"/>
                  </a:lnTo>
                  <a:lnTo>
                    <a:pt x="920" y="519"/>
                  </a:lnTo>
                  <a:lnTo>
                    <a:pt x="915" y="515"/>
                  </a:lnTo>
                  <a:lnTo>
                    <a:pt x="910" y="510"/>
                  </a:lnTo>
                  <a:lnTo>
                    <a:pt x="906" y="506"/>
                  </a:lnTo>
                  <a:close/>
                  <a:moveTo>
                    <a:pt x="1186" y="255"/>
                  </a:moveTo>
                  <a:lnTo>
                    <a:pt x="1190" y="260"/>
                  </a:lnTo>
                  <a:lnTo>
                    <a:pt x="1195" y="264"/>
                  </a:lnTo>
                  <a:lnTo>
                    <a:pt x="1200" y="269"/>
                  </a:lnTo>
                  <a:lnTo>
                    <a:pt x="1200" y="274"/>
                  </a:lnTo>
                  <a:lnTo>
                    <a:pt x="1204" y="274"/>
                  </a:lnTo>
                  <a:lnTo>
                    <a:pt x="1204" y="278"/>
                  </a:lnTo>
                  <a:lnTo>
                    <a:pt x="1209" y="278"/>
                  </a:lnTo>
                  <a:lnTo>
                    <a:pt x="1209" y="283"/>
                  </a:lnTo>
                  <a:lnTo>
                    <a:pt x="1209" y="287"/>
                  </a:lnTo>
                  <a:lnTo>
                    <a:pt x="1214" y="287"/>
                  </a:lnTo>
                  <a:lnTo>
                    <a:pt x="1214" y="292"/>
                  </a:lnTo>
                  <a:lnTo>
                    <a:pt x="1214" y="296"/>
                  </a:lnTo>
                  <a:lnTo>
                    <a:pt x="1214" y="301"/>
                  </a:lnTo>
                  <a:lnTo>
                    <a:pt x="1214" y="305"/>
                  </a:lnTo>
                  <a:lnTo>
                    <a:pt x="1214" y="310"/>
                  </a:lnTo>
                  <a:lnTo>
                    <a:pt x="1214" y="314"/>
                  </a:lnTo>
                  <a:lnTo>
                    <a:pt x="1214" y="319"/>
                  </a:lnTo>
                  <a:lnTo>
                    <a:pt x="1209" y="319"/>
                  </a:lnTo>
                  <a:lnTo>
                    <a:pt x="1209" y="324"/>
                  </a:lnTo>
                  <a:lnTo>
                    <a:pt x="1204" y="324"/>
                  </a:lnTo>
                  <a:lnTo>
                    <a:pt x="1204" y="328"/>
                  </a:lnTo>
                  <a:lnTo>
                    <a:pt x="1200" y="328"/>
                  </a:lnTo>
                  <a:lnTo>
                    <a:pt x="1200" y="333"/>
                  </a:lnTo>
                  <a:lnTo>
                    <a:pt x="1195" y="333"/>
                  </a:lnTo>
                  <a:lnTo>
                    <a:pt x="1190" y="333"/>
                  </a:lnTo>
                  <a:lnTo>
                    <a:pt x="1190" y="337"/>
                  </a:lnTo>
                  <a:lnTo>
                    <a:pt x="1186" y="337"/>
                  </a:lnTo>
                  <a:lnTo>
                    <a:pt x="1181" y="337"/>
                  </a:lnTo>
                  <a:lnTo>
                    <a:pt x="1172" y="337"/>
                  </a:lnTo>
                  <a:lnTo>
                    <a:pt x="1167" y="337"/>
                  </a:lnTo>
                  <a:lnTo>
                    <a:pt x="1158" y="337"/>
                  </a:lnTo>
                  <a:lnTo>
                    <a:pt x="1153" y="337"/>
                  </a:lnTo>
                  <a:lnTo>
                    <a:pt x="1148" y="337"/>
                  </a:lnTo>
                  <a:lnTo>
                    <a:pt x="1144" y="337"/>
                  </a:lnTo>
                  <a:lnTo>
                    <a:pt x="1139" y="337"/>
                  </a:lnTo>
                  <a:lnTo>
                    <a:pt x="1134" y="333"/>
                  </a:lnTo>
                  <a:lnTo>
                    <a:pt x="1097" y="319"/>
                  </a:lnTo>
                  <a:lnTo>
                    <a:pt x="1088" y="314"/>
                  </a:lnTo>
                  <a:lnTo>
                    <a:pt x="1078" y="310"/>
                  </a:lnTo>
                  <a:lnTo>
                    <a:pt x="1069" y="305"/>
                  </a:lnTo>
                  <a:lnTo>
                    <a:pt x="1060" y="305"/>
                  </a:lnTo>
                  <a:lnTo>
                    <a:pt x="1050" y="305"/>
                  </a:lnTo>
                  <a:lnTo>
                    <a:pt x="1041" y="301"/>
                  </a:lnTo>
                  <a:lnTo>
                    <a:pt x="1036" y="301"/>
                  </a:lnTo>
                  <a:lnTo>
                    <a:pt x="1027" y="301"/>
                  </a:lnTo>
                  <a:lnTo>
                    <a:pt x="1022" y="305"/>
                  </a:lnTo>
                  <a:lnTo>
                    <a:pt x="1013" y="305"/>
                  </a:lnTo>
                  <a:lnTo>
                    <a:pt x="1004" y="305"/>
                  </a:lnTo>
                  <a:lnTo>
                    <a:pt x="994" y="310"/>
                  </a:lnTo>
                  <a:lnTo>
                    <a:pt x="985" y="314"/>
                  </a:lnTo>
                  <a:lnTo>
                    <a:pt x="980" y="319"/>
                  </a:lnTo>
                  <a:lnTo>
                    <a:pt x="971" y="319"/>
                  </a:lnTo>
                  <a:lnTo>
                    <a:pt x="957" y="328"/>
                  </a:lnTo>
                  <a:lnTo>
                    <a:pt x="971" y="319"/>
                  </a:lnTo>
                  <a:lnTo>
                    <a:pt x="980" y="305"/>
                  </a:lnTo>
                  <a:lnTo>
                    <a:pt x="999" y="296"/>
                  </a:lnTo>
                  <a:lnTo>
                    <a:pt x="1013" y="287"/>
                  </a:lnTo>
                  <a:lnTo>
                    <a:pt x="1050" y="269"/>
                  </a:lnTo>
                  <a:lnTo>
                    <a:pt x="1078" y="255"/>
                  </a:lnTo>
                  <a:lnTo>
                    <a:pt x="1092" y="255"/>
                  </a:lnTo>
                  <a:lnTo>
                    <a:pt x="1106" y="251"/>
                  </a:lnTo>
                  <a:lnTo>
                    <a:pt x="1120" y="246"/>
                  </a:lnTo>
                  <a:lnTo>
                    <a:pt x="1134" y="246"/>
                  </a:lnTo>
                  <a:lnTo>
                    <a:pt x="1139" y="246"/>
                  </a:lnTo>
                  <a:lnTo>
                    <a:pt x="1148" y="246"/>
                  </a:lnTo>
                  <a:lnTo>
                    <a:pt x="1153" y="246"/>
                  </a:lnTo>
                  <a:lnTo>
                    <a:pt x="1162" y="251"/>
                  </a:lnTo>
                  <a:lnTo>
                    <a:pt x="1167" y="251"/>
                  </a:lnTo>
                  <a:lnTo>
                    <a:pt x="1172" y="251"/>
                  </a:lnTo>
                  <a:lnTo>
                    <a:pt x="1181" y="255"/>
                  </a:lnTo>
                  <a:lnTo>
                    <a:pt x="1186" y="255"/>
                  </a:lnTo>
                  <a:close/>
                  <a:moveTo>
                    <a:pt x="1181" y="756"/>
                  </a:moveTo>
                  <a:lnTo>
                    <a:pt x="1176" y="756"/>
                  </a:lnTo>
                  <a:lnTo>
                    <a:pt x="1172" y="756"/>
                  </a:lnTo>
                  <a:lnTo>
                    <a:pt x="1167" y="756"/>
                  </a:lnTo>
                  <a:lnTo>
                    <a:pt x="1162" y="752"/>
                  </a:lnTo>
                  <a:lnTo>
                    <a:pt x="1162" y="747"/>
                  </a:lnTo>
                  <a:lnTo>
                    <a:pt x="1158" y="747"/>
                  </a:lnTo>
                  <a:lnTo>
                    <a:pt x="1158" y="743"/>
                  </a:lnTo>
                  <a:lnTo>
                    <a:pt x="1158" y="738"/>
                  </a:lnTo>
                  <a:lnTo>
                    <a:pt x="1158" y="733"/>
                  </a:lnTo>
                  <a:lnTo>
                    <a:pt x="1158" y="729"/>
                  </a:lnTo>
                  <a:lnTo>
                    <a:pt x="1162" y="729"/>
                  </a:lnTo>
                  <a:lnTo>
                    <a:pt x="1162" y="724"/>
                  </a:lnTo>
                  <a:lnTo>
                    <a:pt x="1162" y="720"/>
                  </a:lnTo>
                  <a:lnTo>
                    <a:pt x="1167" y="715"/>
                  </a:lnTo>
                  <a:lnTo>
                    <a:pt x="1167" y="711"/>
                  </a:lnTo>
                  <a:lnTo>
                    <a:pt x="1172" y="706"/>
                  </a:lnTo>
                  <a:lnTo>
                    <a:pt x="1176" y="702"/>
                  </a:lnTo>
                  <a:lnTo>
                    <a:pt x="1176" y="697"/>
                  </a:lnTo>
                  <a:lnTo>
                    <a:pt x="1181" y="697"/>
                  </a:lnTo>
                  <a:lnTo>
                    <a:pt x="1186" y="692"/>
                  </a:lnTo>
                  <a:lnTo>
                    <a:pt x="1190" y="692"/>
                  </a:lnTo>
                  <a:lnTo>
                    <a:pt x="1190" y="688"/>
                  </a:lnTo>
                  <a:lnTo>
                    <a:pt x="1195" y="688"/>
                  </a:lnTo>
                  <a:lnTo>
                    <a:pt x="1200" y="688"/>
                  </a:lnTo>
                  <a:lnTo>
                    <a:pt x="1204" y="688"/>
                  </a:lnTo>
                  <a:lnTo>
                    <a:pt x="1204" y="692"/>
                  </a:lnTo>
                  <a:lnTo>
                    <a:pt x="1209" y="692"/>
                  </a:lnTo>
                  <a:lnTo>
                    <a:pt x="1214" y="697"/>
                  </a:lnTo>
                  <a:lnTo>
                    <a:pt x="1218" y="702"/>
                  </a:lnTo>
                  <a:lnTo>
                    <a:pt x="1223" y="711"/>
                  </a:lnTo>
                  <a:lnTo>
                    <a:pt x="1228" y="715"/>
                  </a:lnTo>
                  <a:lnTo>
                    <a:pt x="1233" y="724"/>
                  </a:lnTo>
                  <a:lnTo>
                    <a:pt x="1237" y="729"/>
                  </a:lnTo>
                  <a:lnTo>
                    <a:pt x="1237" y="738"/>
                  </a:lnTo>
                  <a:lnTo>
                    <a:pt x="1242" y="743"/>
                  </a:lnTo>
                  <a:lnTo>
                    <a:pt x="1242" y="752"/>
                  </a:lnTo>
                  <a:lnTo>
                    <a:pt x="1242" y="761"/>
                  </a:lnTo>
                  <a:lnTo>
                    <a:pt x="1242" y="770"/>
                  </a:lnTo>
                  <a:lnTo>
                    <a:pt x="1242" y="779"/>
                  </a:lnTo>
                  <a:lnTo>
                    <a:pt x="1242" y="788"/>
                  </a:lnTo>
                  <a:lnTo>
                    <a:pt x="1242" y="797"/>
                  </a:lnTo>
                  <a:lnTo>
                    <a:pt x="1242" y="811"/>
                  </a:lnTo>
                  <a:lnTo>
                    <a:pt x="1237" y="820"/>
                  </a:lnTo>
                  <a:lnTo>
                    <a:pt x="1233" y="829"/>
                  </a:lnTo>
                  <a:lnTo>
                    <a:pt x="1233" y="838"/>
                  </a:lnTo>
                  <a:lnTo>
                    <a:pt x="1228" y="847"/>
                  </a:lnTo>
                  <a:lnTo>
                    <a:pt x="1223" y="856"/>
                  </a:lnTo>
                  <a:lnTo>
                    <a:pt x="1218" y="866"/>
                  </a:lnTo>
                  <a:lnTo>
                    <a:pt x="1209" y="870"/>
                  </a:lnTo>
                  <a:lnTo>
                    <a:pt x="1204" y="879"/>
                  </a:lnTo>
                  <a:lnTo>
                    <a:pt x="1200" y="888"/>
                  </a:lnTo>
                  <a:lnTo>
                    <a:pt x="1190" y="893"/>
                  </a:lnTo>
                  <a:lnTo>
                    <a:pt x="1186" y="902"/>
                  </a:lnTo>
                  <a:lnTo>
                    <a:pt x="1176" y="911"/>
                  </a:lnTo>
                  <a:lnTo>
                    <a:pt x="1167" y="920"/>
                  </a:lnTo>
                  <a:lnTo>
                    <a:pt x="1158" y="925"/>
                  </a:lnTo>
                  <a:lnTo>
                    <a:pt x="1144" y="929"/>
                  </a:lnTo>
                  <a:lnTo>
                    <a:pt x="1134" y="934"/>
                  </a:lnTo>
                  <a:lnTo>
                    <a:pt x="1125" y="938"/>
                  </a:lnTo>
                  <a:lnTo>
                    <a:pt x="1111" y="943"/>
                  </a:lnTo>
                  <a:lnTo>
                    <a:pt x="1106" y="948"/>
                  </a:lnTo>
                  <a:lnTo>
                    <a:pt x="1102" y="948"/>
                  </a:lnTo>
                  <a:lnTo>
                    <a:pt x="1092" y="948"/>
                  </a:lnTo>
                  <a:lnTo>
                    <a:pt x="1088" y="948"/>
                  </a:lnTo>
                  <a:lnTo>
                    <a:pt x="1083" y="948"/>
                  </a:lnTo>
                  <a:lnTo>
                    <a:pt x="1078" y="948"/>
                  </a:lnTo>
                  <a:lnTo>
                    <a:pt x="1078" y="952"/>
                  </a:lnTo>
                  <a:lnTo>
                    <a:pt x="1078" y="957"/>
                  </a:lnTo>
                  <a:lnTo>
                    <a:pt x="1083" y="961"/>
                  </a:lnTo>
                  <a:lnTo>
                    <a:pt x="1088" y="966"/>
                  </a:lnTo>
                  <a:lnTo>
                    <a:pt x="1092" y="970"/>
                  </a:lnTo>
                  <a:lnTo>
                    <a:pt x="1102" y="975"/>
                  </a:lnTo>
                  <a:lnTo>
                    <a:pt x="1106" y="979"/>
                  </a:lnTo>
                  <a:lnTo>
                    <a:pt x="1111" y="979"/>
                  </a:lnTo>
                  <a:lnTo>
                    <a:pt x="1116" y="979"/>
                  </a:lnTo>
                  <a:lnTo>
                    <a:pt x="1120" y="979"/>
                  </a:lnTo>
                  <a:lnTo>
                    <a:pt x="1125" y="979"/>
                  </a:lnTo>
                  <a:lnTo>
                    <a:pt x="1130" y="979"/>
                  </a:lnTo>
                  <a:lnTo>
                    <a:pt x="1134" y="979"/>
                  </a:lnTo>
                  <a:lnTo>
                    <a:pt x="1139" y="979"/>
                  </a:lnTo>
                  <a:lnTo>
                    <a:pt x="1144" y="979"/>
                  </a:lnTo>
                  <a:lnTo>
                    <a:pt x="1144" y="975"/>
                  </a:lnTo>
                  <a:lnTo>
                    <a:pt x="1148" y="975"/>
                  </a:lnTo>
                  <a:lnTo>
                    <a:pt x="1153" y="975"/>
                  </a:lnTo>
                  <a:lnTo>
                    <a:pt x="1167" y="966"/>
                  </a:lnTo>
                  <a:lnTo>
                    <a:pt x="1181" y="961"/>
                  </a:lnTo>
                  <a:lnTo>
                    <a:pt x="1186" y="961"/>
                  </a:lnTo>
                  <a:lnTo>
                    <a:pt x="1190" y="961"/>
                  </a:lnTo>
                  <a:lnTo>
                    <a:pt x="1195" y="961"/>
                  </a:lnTo>
                  <a:lnTo>
                    <a:pt x="1200" y="961"/>
                  </a:lnTo>
                  <a:lnTo>
                    <a:pt x="1204" y="961"/>
                  </a:lnTo>
                  <a:lnTo>
                    <a:pt x="1209" y="966"/>
                  </a:lnTo>
                  <a:lnTo>
                    <a:pt x="1214" y="966"/>
                  </a:lnTo>
                  <a:lnTo>
                    <a:pt x="1218" y="970"/>
                  </a:lnTo>
                  <a:lnTo>
                    <a:pt x="1223" y="975"/>
                  </a:lnTo>
                  <a:lnTo>
                    <a:pt x="1228" y="979"/>
                  </a:lnTo>
                  <a:lnTo>
                    <a:pt x="1228" y="984"/>
                  </a:lnTo>
                  <a:lnTo>
                    <a:pt x="1228" y="989"/>
                  </a:lnTo>
                  <a:lnTo>
                    <a:pt x="1228" y="993"/>
                  </a:lnTo>
                  <a:lnTo>
                    <a:pt x="1233" y="993"/>
                  </a:lnTo>
                  <a:lnTo>
                    <a:pt x="1233" y="998"/>
                  </a:lnTo>
                  <a:lnTo>
                    <a:pt x="1233" y="1002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8" y="1011"/>
                  </a:lnTo>
                  <a:lnTo>
                    <a:pt x="1228" y="1016"/>
                  </a:lnTo>
                  <a:lnTo>
                    <a:pt x="1223" y="1020"/>
                  </a:lnTo>
                  <a:lnTo>
                    <a:pt x="1218" y="1025"/>
                  </a:lnTo>
                  <a:lnTo>
                    <a:pt x="1214" y="1030"/>
                  </a:lnTo>
                  <a:lnTo>
                    <a:pt x="1209" y="1030"/>
                  </a:lnTo>
                  <a:lnTo>
                    <a:pt x="1204" y="1034"/>
                  </a:lnTo>
                  <a:lnTo>
                    <a:pt x="1200" y="1034"/>
                  </a:lnTo>
                  <a:lnTo>
                    <a:pt x="1195" y="1039"/>
                  </a:lnTo>
                  <a:lnTo>
                    <a:pt x="1190" y="1039"/>
                  </a:lnTo>
                  <a:lnTo>
                    <a:pt x="1186" y="1039"/>
                  </a:lnTo>
                  <a:lnTo>
                    <a:pt x="1181" y="1043"/>
                  </a:lnTo>
                  <a:lnTo>
                    <a:pt x="1176" y="1043"/>
                  </a:lnTo>
                  <a:lnTo>
                    <a:pt x="1172" y="1043"/>
                  </a:lnTo>
                  <a:lnTo>
                    <a:pt x="1167" y="1043"/>
                  </a:lnTo>
                  <a:lnTo>
                    <a:pt x="1162" y="1043"/>
                  </a:lnTo>
                  <a:lnTo>
                    <a:pt x="1158" y="1043"/>
                  </a:lnTo>
                  <a:lnTo>
                    <a:pt x="1153" y="1043"/>
                  </a:lnTo>
                  <a:lnTo>
                    <a:pt x="1148" y="1039"/>
                  </a:lnTo>
                  <a:lnTo>
                    <a:pt x="1144" y="1039"/>
                  </a:lnTo>
                  <a:lnTo>
                    <a:pt x="1134" y="1034"/>
                  </a:lnTo>
                  <a:lnTo>
                    <a:pt x="1125" y="1030"/>
                  </a:lnTo>
                  <a:lnTo>
                    <a:pt x="1120" y="1025"/>
                  </a:lnTo>
                  <a:lnTo>
                    <a:pt x="1111" y="1020"/>
                  </a:lnTo>
                  <a:lnTo>
                    <a:pt x="1102" y="1011"/>
                  </a:lnTo>
                  <a:lnTo>
                    <a:pt x="1097" y="1007"/>
                  </a:lnTo>
                  <a:lnTo>
                    <a:pt x="1088" y="998"/>
                  </a:lnTo>
                  <a:lnTo>
                    <a:pt x="1083" y="998"/>
                  </a:lnTo>
                  <a:lnTo>
                    <a:pt x="1083" y="993"/>
                  </a:lnTo>
                  <a:lnTo>
                    <a:pt x="1078" y="989"/>
                  </a:lnTo>
                  <a:lnTo>
                    <a:pt x="1074" y="989"/>
                  </a:lnTo>
                  <a:lnTo>
                    <a:pt x="1078" y="993"/>
                  </a:lnTo>
                  <a:lnTo>
                    <a:pt x="1078" y="998"/>
                  </a:lnTo>
                  <a:lnTo>
                    <a:pt x="1083" y="1002"/>
                  </a:lnTo>
                  <a:lnTo>
                    <a:pt x="1083" y="1007"/>
                  </a:lnTo>
                  <a:lnTo>
                    <a:pt x="1088" y="1011"/>
                  </a:lnTo>
                  <a:lnTo>
                    <a:pt x="1092" y="1016"/>
                  </a:lnTo>
                  <a:lnTo>
                    <a:pt x="1102" y="1030"/>
                  </a:lnTo>
                  <a:lnTo>
                    <a:pt x="1111" y="1039"/>
                  </a:lnTo>
                  <a:lnTo>
                    <a:pt x="1116" y="1043"/>
                  </a:lnTo>
                  <a:lnTo>
                    <a:pt x="1120" y="1048"/>
                  </a:lnTo>
                  <a:lnTo>
                    <a:pt x="1125" y="1052"/>
                  </a:lnTo>
                  <a:lnTo>
                    <a:pt x="1130" y="1052"/>
                  </a:lnTo>
                  <a:lnTo>
                    <a:pt x="1134" y="1057"/>
                  </a:lnTo>
                  <a:lnTo>
                    <a:pt x="1139" y="1061"/>
                  </a:lnTo>
                  <a:lnTo>
                    <a:pt x="1139" y="1066"/>
                  </a:lnTo>
                  <a:lnTo>
                    <a:pt x="1144" y="1070"/>
                  </a:lnTo>
                  <a:lnTo>
                    <a:pt x="1144" y="1075"/>
                  </a:lnTo>
                  <a:lnTo>
                    <a:pt x="1148" y="1075"/>
                  </a:lnTo>
                  <a:lnTo>
                    <a:pt x="1148" y="1080"/>
                  </a:lnTo>
                  <a:lnTo>
                    <a:pt x="1148" y="1084"/>
                  </a:lnTo>
                  <a:lnTo>
                    <a:pt x="1148" y="1089"/>
                  </a:lnTo>
                  <a:lnTo>
                    <a:pt x="1153" y="1093"/>
                  </a:lnTo>
                  <a:lnTo>
                    <a:pt x="1153" y="1098"/>
                  </a:lnTo>
                  <a:lnTo>
                    <a:pt x="1148" y="1102"/>
                  </a:lnTo>
                  <a:lnTo>
                    <a:pt x="1148" y="1107"/>
                  </a:lnTo>
                  <a:lnTo>
                    <a:pt x="1148" y="1111"/>
                  </a:lnTo>
                  <a:lnTo>
                    <a:pt x="1148" y="1116"/>
                  </a:lnTo>
                  <a:lnTo>
                    <a:pt x="1144" y="1121"/>
                  </a:lnTo>
                  <a:lnTo>
                    <a:pt x="1139" y="1125"/>
                  </a:lnTo>
                  <a:lnTo>
                    <a:pt x="1134" y="1125"/>
                  </a:lnTo>
                  <a:lnTo>
                    <a:pt x="1134" y="1130"/>
                  </a:lnTo>
                  <a:lnTo>
                    <a:pt x="1130" y="1130"/>
                  </a:lnTo>
                  <a:lnTo>
                    <a:pt x="1125" y="1130"/>
                  </a:lnTo>
                  <a:lnTo>
                    <a:pt x="1120" y="1130"/>
                  </a:lnTo>
                  <a:lnTo>
                    <a:pt x="1116" y="1130"/>
                  </a:lnTo>
                  <a:lnTo>
                    <a:pt x="1116" y="1125"/>
                  </a:lnTo>
                  <a:lnTo>
                    <a:pt x="1111" y="1125"/>
                  </a:lnTo>
                  <a:lnTo>
                    <a:pt x="1106" y="1121"/>
                  </a:lnTo>
                  <a:lnTo>
                    <a:pt x="1106" y="1116"/>
                  </a:lnTo>
                  <a:lnTo>
                    <a:pt x="1102" y="1116"/>
                  </a:lnTo>
                  <a:lnTo>
                    <a:pt x="1102" y="1111"/>
                  </a:lnTo>
                  <a:lnTo>
                    <a:pt x="1102" y="1107"/>
                  </a:lnTo>
                  <a:lnTo>
                    <a:pt x="1097" y="1107"/>
                  </a:lnTo>
                  <a:lnTo>
                    <a:pt x="1097" y="1102"/>
                  </a:lnTo>
                  <a:lnTo>
                    <a:pt x="1092" y="1084"/>
                  </a:lnTo>
                  <a:lnTo>
                    <a:pt x="1092" y="1080"/>
                  </a:lnTo>
                  <a:lnTo>
                    <a:pt x="1088" y="1075"/>
                  </a:lnTo>
                  <a:lnTo>
                    <a:pt x="1088" y="1070"/>
                  </a:lnTo>
                  <a:lnTo>
                    <a:pt x="1083" y="1066"/>
                  </a:lnTo>
                  <a:lnTo>
                    <a:pt x="1083" y="1057"/>
                  </a:lnTo>
                  <a:lnTo>
                    <a:pt x="1083" y="1048"/>
                  </a:lnTo>
                  <a:lnTo>
                    <a:pt x="1078" y="1043"/>
                  </a:lnTo>
                  <a:lnTo>
                    <a:pt x="1078" y="1039"/>
                  </a:lnTo>
                  <a:lnTo>
                    <a:pt x="1078" y="1034"/>
                  </a:lnTo>
                  <a:lnTo>
                    <a:pt x="1074" y="1034"/>
                  </a:lnTo>
                  <a:lnTo>
                    <a:pt x="1074" y="1048"/>
                  </a:lnTo>
                  <a:lnTo>
                    <a:pt x="1074" y="1061"/>
                  </a:lnTo>
                  <a:lnTo>
                    <a:pt x="1074" y="1216"/>
                  </a:lnTo>
                  <a:lnTo>
                    <a:pt x="1055" y="1216"/>
                  </a:lnTo>
                  <a:lnTo>
                    <a:pt x="1055" y="1039"/>
                  </a:lnTo>
                  <a:lnTo>
                    <a:pt x="1055" y="1043"/>
                  </a:lnTo>
                  <a:lnTo>
                    <a:pt x="1050" y="1052"/>
                  </a:lnTo>
                  <a:lnTo>
                    <a:pt x="1050" y="1057"/>
                  </a:lnTo>
                  <a:lnTo>
                    <a:pt x="1046" y="1061"/>
                  </a:lnTo>
                  <a:lnTo>
                    <a:pt x="1041" y="1066"/>
                  </a:lnTo>
                  <a:lnTo>
                    <a:pt x="1036" y="1075"/>
                  </a:lnTo>
                  <a:lnTo>
                    <a:pt x="1032" y="1080"/>
                  </a:lnTo>
                  <a:lnTo>
                    <a:pt x="1027" y="1084"/>
                  </a:lnTo>
                  <a:lnTo>
                    <a:pt x="1027" y="1089"/>
                  </a:lnTo>
                  <a:lnTo>
                    <a:pt x="1022" y="1089"/>
                  </a:lnTo>
                  <a:lnTo>
                    <a:pt x="1018" y="1089"/>
                  </a:lnTo>
                  <a:lnTo>
                    <a:pt x="1018" y="1093"/>
                  </a:lnTo>
                  <a:lnTo>
                    <a:pt x="1013" y="1093"/>
                  </a:lnTo>
                  <a:lnTo>
                    <a:pt x="1008" y="1093"/>
                  </a:lnTo>
                  <a:lnTo>
                    <a:pt x="1004" y="1093"/>
                  </a:lnTo>
                  <a:lnTo>
                    <a:pt x="999" y="1093"/>
                  </a:lnTo>
                  <a:lnTo>
                    <a:pt x="994" y="1093"/>
                  </a:lnTo>
                  <a:lnTo>
                    <a:pt x="990" y="1089"/>
                  </a:lnTo>
                  <a:lnTo>
                    <a:pt x="985" y="1089"/>
                  </a:lnTo>
                  <a:lnTo>
                    <a:pt x="985" y="1084"/>
                  </a:lnTo>
                  <a:lnTo>
                    <a:pt x="980" y="1080"/>
                  </a:lnTo>
                  <a:lnTo>
                    <a:pt x="980" y="1075"/>
                  </a:lnTo>
                  <a:lnTo>
                    <a:pt x="980" y="1070"/>
                  </a:lnTo>
                  <a:lnTo>
                    <a:pt x="980" y="1066"/>
                  </a:lnTo>
                  <a:lnTo>
                    <a:pt x="980" y="1061"/>
                  </a:lnTo>
                  <a:lnTo>
                    <a:pt x="980" y="1057"/>
                  </a:lnTo>
                  <a:lnTo>
                    <a:pt x="985" y="1057"/>
                  </a:lnTo>
                  <a:lnTo>
                    <a:pt x="985" y="1052"/>
                  </a:lnTo>
                  <a:lnTo>
                    <a:pt x="990" y="1052"/>
                  </a:lnTo>
                  <a:lnTo>
                    <a:pt x="990" y="1048"/>
                  </a:lnTo>
                  <a:lnTo>
                    <a:pt x="1032" y="1030"/>
                  </a:lnTo>
                  <a:lnTo>
                    <a:pt x="1036" y="1025"/>
                  </a:lnTo>
                  <a:lnTo>
                    <a:pt x="1041" y="1025"/>
                  </a:lnTo>
                  <a:lnTo>
                    <a:pt x="1041" y="1020"/>
                  </a:lnTo>
                  <a:lnTo>
                    <a:pt x="1046" y="1020"/>
                  </a:lnTo>
                  <a:lnTo>
                    <a:pt x="1046" y="1016"/>
                  </a:lnTo>
                  <a:lnTo>
                    <a:pt x="1050" y="1016"/>
                  </a:lnTo>
                  <a:lnTo>
                    <a:pt x="1050" y="1011"/>
                  </a:lnTo>
                  <a:lnTo>
                    <a:pt x="1050" y="1007"/>
                  </a:lnTo>
                  <a:lnTo>
                    <a:pt x="1055" y="1007"/>
                  </a:lnTo>
                  <a:lnTo>
                    <a:pt x="1055" y="1002"/>
                  </a:lnTo>
                  <a:lnTo>
                    <a:pt x="1055" y="998"/>
                  </a:lnTo>
                  <a:lnTo>
                    <a:pt x="1055" y="966"/>
                  </a:lnTo>
                  <a:lnTo>
                    <a:pt x="1055" y="961"/>
                  </a:lnTo>
                  <a:lnTo>
                    <a:pt x="1055" y="957"/>
                  </a:lnTo>
                  <a:lnTo>
                    <a:pt x="1055" y="952"/>
                  </a:lnTo>
                  <a:lnTo>
                    <a:pt x="1055" y="948"/>
                  </a:lnTo>
                  <a:lnTo>
                    <a:pt x="1050" y="948"/>
                  </a:lnTo>
                  <a:lnTo>
                    <a:pt x="1050" y="943"/>
                  </a:lnTo>
                  <a:lnTo>
                    <a:pt x="1046" y="943"/>
                  </a:lnTo>
                  <a:lnTo>
                    <a:pt x="1046" y="938"/>
                  </a:lnTo>
                  <a:lnTo>
                    <a:pt x="1041" y="938"/>
                  </a:lnTo>
                  <a:lnTo>
                    <a:pt x="1036" y="934"/>
                  </a:lnTo>
                  <a:lnTo>
                    <a:pt x="1027" y="929"/>
                  </a:lnTo>
                  <a:lnTo>
                    <a:pt x="1013" y="920"/>
                  </a:lnTo>
                  <a:lnTo>
                    <a:pt x="1004" y="911"/>
                  </a:lnTo>
                  <a:lnTo>
                    <a:pt x="994" y="902"/>
                  </a:lnTo>
                  <a:lnTo>
                    <a:pt x="985" y="893"/>
                  </a:lnTo>
                  <a:lnTo>
                    <a:pt x="976" y="879"/>
                  </a:lnTo>
                  <a:lnTo>
                    <a:pt x="971" y="866"/>
                  </a:lnTo>
                  <a:lnTo>
                    <a:pt x="962" y="852"/>
                  </a:lnTo>
                  <a:lnTo>
                    <a:pt x="962" y="847"/>
                  </a:lnTo>
                  <a:lnTo>
                    <a:pt x="957" y="838"/>
                  </a:lnTo>
                  <a:lnTo>
                    <a:pt x="952" y="829"/>
                  </a:lnTo>
                  <a:lnTo>
                    <a:pt x="952" y="820"/>
                  </a:lnTo>
                  <a:lnTo>
                    <a:pt x="952" y="811"/>
                  </a:lnTo>
                  <a:lnTo>
                    <a:pt x="948" y="802"/>
                  </a:lnTo>
                  <a:lnTo>
                    <a:pt x="948" y="793"/>
                  </a:lnTo>
                  <a:lnTo>
                    <a:pt x="948" y="784"/>
                  </a:lnTo>
                  <a:lnTo>
                    <a:pt x="948" y="761"/>
                  </a:lnTo>
                  <a:lnTo>
                    <a:pt x="948" y="743"/>
                  </a:lnTo>
                  <a:lnTo>
                    <a:pt x="952" y="724"/>
                  </a:lnTo>
                  <a:lnTo>
                    <a:pt x="957" y="706"/>
                  </a:lnTo>
                  <a:lnTo>
                    <a:pt x="957" y="683"/>
                  </a:lnTo>
                  <a:lnTo>
                    <a:pt x="966" y="656"/>
                  </a:lnTo>
                  <a:lnTo>
                    <a:pt x="971" y="642"/>
                  </a:lnTo>
                  <a:lnTo>
                    <a:pt x="971" y="633"/>
                  </a:lnTo>
                  <a:lnTo>
                    <a:pt x="980" y="620"/>
                  </a:lnTo>
                  <a:lnTo>
                    <a:pt x="985" y="606"/>
                  </a:lnTo>
                  <a:lnTo>
                    <a:pt x="990" y="592"/>
                  </a:lnTo>
                  <a:lnTo>
                    <a:pt x="999" y="583"/>
                  </a:lnTo>
                  <a:lnTo>
                    <a:pt x="1022" y="551"/>
                  </a:lnTo>
                  <a:lnTo>
                    <a:pt x="1027" y="551"/>
                  </a:lnTo>
                  <a:lnTo>
                    <a:pt x="1027" y="547"/>
                  </a:lnTo>
                  <a:lnTo>
                    <a:pt x="1032" y="542"/>
                  </a:lnTo>
                  <a:lnTo>
                    <a:pt x="1036" y="542"/>
                  </a:lnTo>
                  <a:lnTo>
                    <a:pt x="1036" y="538"/>
                  </a:lnTo>
                  <a:lnTo>
                    <a:pt x="1041" y="538"/>
                  </a:lnTo>
                  <a:lnTo>
                    <a:pt x="1041" y="542"/>
                  </a:lnTo>
                  <a:lnTo>
                    <a:pt x="1036" y="547"/>
                  </a:lnTo>
                  <a:lnTo>
                    <a:pt x="1036" y="551"/>
                  </a:lnTo>
                  <a:lnTo>
                    <a:pt x="1032" y="556"/>
                  </a:lnTo>
                  <a:lnTo>
                    <a:pt x="1027" y="560"/>
                  </a:lnTo>
                  <a:lnTo>
                    <a:pt x="1022" y="565"/>
                  </a:lnTo>
                  <a:lnTo>
                    <a:pt x="1018" y="574"/>
                  </a:lnTo>
                  <a:lnTo>
                    <a:pt x="1013" y="579"/>
                  </a:lnTo>
                  <a:lnTo>
                    <a:pt x="1013" y="583"/>
                  </a:lnTo>
                  <a:lnTo>
                    <a:pt x="1008" y="592"/>
                  </a:lnTo>
                  <a:lnTo>
                    <a:pt x="1008" y="597"/>
                  </a:lnTo>
                  <a:lnTo>
                    <a:pt x="1004" y="601"/>
                  </a:lnTo>
                  <a:lnTo>
                    <a:pt x="999" y="629"/>
                  </a:lnTo>
                  <a:lnTo>
                    <a:pt x="994" y="656"/>
                  </a:lnTo>
                  <a:lnTo>
                    <a:pt x="994" y="688"/>
                  </a:lnTo>
                  <a:lnTo>
                    <a:pt x="994" y="724"/>
                  </a:lnTo>
                  <a:lnTo>
                    <a:pt x="994" y="729"/>
                  </a:lnTo>
                  <a:lnTo>
                    <a:pt x="994" y="733"/>
                  </a:lnTo>
                  <a:lnTo>
                    <a:pt x="990" y="733"/>
                  </a:lnTo>
                  <a:lnTo>
                    <a:pt x="990" y="729"/>
                  </a:lnTo>
                  <a:lnTo>
                    <a:pt x="985" y="729"/>
                  </a:lnTo>
                  <a:lnTo>
                    <a:pt x="971" y="720"/>
                  </a:lnTo>
                  <a:lnTo>
                    <a:pt x="966" y="729"/>
                  </a:lnTo>
                  <a:lnTo>
                    <a:pt x="966" y="743"/>
                  </a:lnTo>
                  <a:lnTo>
                    <a:pt x="966" y="756"/>
                  </a:lnTo>
                  <a:lnTo>
                    <a:pt x="966" y="765"/>
                  </a:lnTo>
                  <a:lnTo>
                    <a:pt x="971" y="779"/>
                  </a:lnTo>
                  <a:lnTo>
                    <a:pt x="971" y="793"/>
                  </a:lnTo>
                  <a:lnTo>
                    <a:pt x="976" y="802"/>
                  </a:lnTo>
                  <a:lnTo>
                    <a:pt x="980" y="815"/>
                  </a:lnTo>
                  <a:lnTo>
                    <a:pt x="990" y="825"/>
                  </a:lnTo>
                  <a:lnTo>
                    <a:pt x="994" y="834"/>
                  </a:lnTo>
                  <a:lnTo>
                    <a:pt x="1004" y="847"/>
                  </a:lnTo>
                  <a:lnTo>
                    <a:pt x="1008" y="856"/>
                  </a:lnTo>
                  <a:lnTo>
                    <a:pt x="1022" y="861"/>
                  </a:lnTo>
                  <a:lnTo>
                    <a:pt x="1032" y="870"/>
                  </a:lnTo>
                  <a:lnTo>
                    <a:pt x="1041" y="875"/>
                  </a:lnTo>
                  <a:lnTo>
                    <a:pt x="1050" y="884"/>
                  </a:lnTo>
                  <a:lnTo>
                    <a:pt x="1055" y="884"/>
                  </a:lnTo>
                  <a:lnTo>
                    <a:pt x="1055" y="879"/>
                  </a:lnTo>
                  <a:lnTo>
                    <a:pt x="1060" y="879"/>
                  </a:lnTo>
                  <a:lnTo>
                    <a:pt x="1055" y="879"/>
                  </a:lnTo>
                  <a:lnTo>
                    <a:pt x="1055" y="875"/>
                  </a:lnTo>
                  <a:lnTo>
                    <a:pt x="1050" y="856"/>
                  </a:lnTo>
                  <a:lnTo>
                    <a:pt x="1046" y="843"/>
                  </a:lnTo>
                  <a:lnTo>
                    <a:pt x="1046" y="825"/>
                  </a:lnTo>
                  <a:lnTo>
                    <a:pt x="1046" y="806"/>
                  </a:lnTo>
                  <a:lnTo>
                    <a:pt x="1046" y="788"/>
                  </a:lnTo>
                  <a:lnTo>
                    <a:pt x="1046" y="774"/>
                  </a:lnTo>
                  <a:lnTo>
                    <a:pt x="1050" y="756"/>
                  </a:lnTo>
                  <a:lnTo>
                    <a:pt x="1055" y="738"/>
                  </a:lnTo>
                  <a:lnTo>
                    <a:pt x="1060" y="729"/>
                  </a:lnTo>
                  <a:lnTo>
                    <a:pt x="1064" y="715"/>
                  </a:lnTo>
                  <a:lnTo>
                    <a:pt x="1074" y="706"/>
                  </a:lnTo>
                  <a:lnTo>
                    <a:pt x="1083" y="692"/>
                  </a:lnTo>
                  <a:lnTo>
                    <a:pt x="1116" y="652"/>
                  </a:lnTo>
                  <a:lnTo>
                    <a:pt x="1130" y="642"/>
                  </a:lnTo>
                  <a:lnTo>
                    <a:pt x="1144" y="629"/>
                  </a:lnTo>
                  <a:lnTo>
                    <a:pt x="1148" y="624"/>
                  </a:lnTo>
                  <a:lnTo>
                    <a:pt x="1158" y="615"/>
                  </a:lnTo>
                  <a:lnTo>
                    <a:pt x="1162" y="611"/>
                  </a:lnTo>
                  <a:lnTo>
                    <a:pt x="1167" y="601"/>
                  </a:lnTo>
                  <a:lnTo>
                    <a:pt x="1167" y="597"/>
                  </a:lnTo>
                  <a:lnTo>
                    <a:pt x="1172" y="597"/>
                  </a:lnTo>
                  <a:lnTo>
                    <a:pt x="1167" y="597"/>
                  </a:lnTo>
                  <a:lnTo>
                    <a:pt x="1162" y="597"/>
                  </a:lnTo>
                  <a:lnTo>
                    <a:pt x="1162" y="601"/>
                  </a:lnTo>
                  <a:lnTo>
                    <a:pt x="1158" y="601"/>
                  </a:lnTo>
                  <a:lnTo>
                    <a:pt x="1144" y="611"/>
                  </a:lnTo>
                  <a:lnTo>
                    <a:pt x="1139" y="615"/>
                  </a:lnTo>
                  <a:lnTo>
                    <a:pt x="1120" y="620"/>
                  </a:lnTo>
                  <a:lnTo>
                    <a:pt x="1097" y="624"/>
                  </a:lnTo>
                  <a:lnTo>
                    <a:pt x="1097" y="629"/>
                  </a:lnTo>
                  <a:lnTo>
                    <a:pt x="1092" y="629"/>
                  </a:lnTo>
                  <a:lnTo>
                    <a:pt x="1088" y="633"/>
                  </a:lnTo>
                  <a:lnTo>
                    <a:pt x="1083" y="633"/>
                  </a:lnTo>
                  <a:lnTo>
                    <a:pt x="1083" y="638"/>
                  </a:lnTo>
                  <a:lnTo>
                    <a:pt x="1078" y="638"/>
                  </a:lnTo>
                  <a:lnTo>
                    <a:pt x="1078" y="642"/>
                  </a:lnTo>
                  <a:lnTo>
                    <a:pt x="1074" y="642"/>
                  </a:lnTo>
                  <a:lnTo>
                    <a:pt x="1074" y="647"/>
                  </a:lnTo>
                  <a:lnTo>
                    <a:pt x="1069" y="652"/>
                  </a:lnTo>
                  <a:lnTo>
                    <a:pt x="1069" y="656"/>
                  </a:lnTo>
                  <a:lnTo>
                    <a:pt x="1069" y="661"/>
                  </a:lnTo>
                  <a:lnTo>
                    <a:pt x="1069" y="665"/>
                  </a:lnTo>
                  <a:lnTo>
                    <a:pt x="1064" y="665"/>
                  </a:lnTo>
                  <a:lnTo>
                    <a:pt x="1064" y="670"/>
                  </a:lnTo>
                  <a:lnTo>
                    <a:pt x="1064" y="674"/>
                  </a:lnTo>
                  <a:lnTo>
                    <a:pt x="1060" y="674"/>
                  </a:lnTo>
                  <a:lnTo>
                    <a:pt x="1055" y="674"/>
                  </a:lnTo>
                  <a:lnTo>
                    <a:pt x="1050" y="674"/>
                  </a:lnTo>
                  <a:lnTo>
                    <a:pt x="1050" y="670"/>
                  </a:lnTo>
                  <a:lnTo>
                    <a:pt x="1050" y="665"/>
                  </a:lnTo>
                  <a:lnTo>
                    <a:pt x="1046" y="661"/>
                  </a:lnTo>
                  <a:lnTo>
                    <a:pt x="1046" y="656"/>
                  </a:lnTo>
                  <a:lnTo>
                    <a:pt x="1046" y="652"/>
                  </a:lnTo>
                  <a:lnTo>
                    <a:pt x="1046" y="642"/>
                  </a:lnTo>
                  <a:lnTo>
                    <a:pt x="1046" y="638"/>
                  </a:lnTo>
                  <a:lnTo>
                    <a:pt x="1046" y="633"/>
                  </a:lnTo>
                  <a:lnTo>
                    <a:pt x="1046" y="624"/>
                  </a:lnTo>
                  <a:lnTo>
                    <a:pt x="1046" y="620"/>
                  </a:lnTo>
                  <a:lnTo>
                    <a:pt x="1050" y="611"/>
                  </a:lnTo>
                  <a:lnTo>
                    <a:pt x="1050" y="606"/>
                  </a:lnTo>
                  <a:lnTo>
                    <a:pt x="1055" y="597"/>
                  </a:lnTo>
                  <a:lnTo>
                    <a:pt x="1055" y="592"/>
                  </a:lnTo>
                  <a:lnTo>
                    <a:pt x="1060" y="588"/>
                  </a:lnTo>
                  <a:lnTo>
                    <a:pt x="1064" y="583"/>
                  </a:lnTo>
                  <a:lnTo>
                    <a:pt x="1069" y="579"/>
                  </a:lnTo>
                  <a:lnTo>
                    <a:pt x="1069" y="574"/>
                  </a:lnTo>
                  <a:lnTo>
                    <a:pt x="1074" y="570"/>
                  </a:lnTo>
                  <a:lnTo>
                    <a:pt x="1078" y="565"/>
                  </a:lnTo>
                  <a:lnTo>
                    <a:pt x="1083" y="565"/>
                  </a:lnTo>
                  <a:lnTo>
                    <a:pt x="1088" y="560"/>
                  </a:lnTo>
                  <a:lnTo>
                    <a:pt x="1092" y="556"/>
                  </a:lnTo>
                  <a:lnTo>
                    <a:pt x="1125" y="547"/>
                  </a:lnTo>
                  <a:lnTo>
                    <a:pt x="1134" y="538"/>
                  </a:lnTo>
                  <a:lnTo>
                    <a:pt x="1148" y="529"/>
                  </a:lnTo>
                  <a:lnTo>
                    <a:pt x="1158" y="519"/>
                  </a:lnTo>
                  <a:lnTo>
                    <a:pt x="1162" y="510"/>
                  </a:lnTo>
                  <a:lnTo>
                    <a:pt x="1167" y="501"/>
                  </a:lnTo>
                  <a:lnTo>
                    <a:pt x="1172" y="497"/>
                  </a:lnTo>
                  <a:lnTo>
                    <a:pt x="1176" y="492"/>
                  </a:lnTo>
                  <a:lnTo>
                    <a:pt x="1176" y="488"/>
                  </a:lnTo>
                  <a:lnTo>
                    <a:pt x="1181" y="478"/>
                  </a:lnTo>
                  <a:lnTo>
                    <a:pt x="1181" y="474"/>
                  </a:lnTo>
                  <a:lnTo>
                    <a:pt x="1181" y="465"/>
                  </a:lnTo>
                  <a:lnTo>
                    <a:pt x="1186" y="460"/>
                  </a:lnTo>
                  <a:lnTo>
                    <a:pt x="1181" y="456"/>
                  </a:lnTo>
                  <a:lnTo>
                    <a:pt x="1181" y="451"/>
                  </a:lnTo>
                  <a:lnTo>
                    <a:pt x="1181" y="447"/>
                  </a:lnTo>
                  <a:lnTo>
                    <a:pt x="1176" y="442"/>
                  </a:lnTo>
                  <a:lnTo>
                    <a:pt x="1176" y="437"/>
                  </a:lnTo>
                  <a:lnTo>
                    <a:pt x="1176" y="433"/>
                  </a:lnTo>
                  <a:lnTo>
                    <a:pt x="1172" y="428"/>
                  </a:lnTo>
                  <a:lnTo>
                    <a:pt x="1167" y="424"/>
                  </a:lnTo>
                  <a:lnTo>
                    <a:pt x="1162" y="419"/>
                  </a:lnTo>
                  <a:lnTo>
                    <a:pt x="1162" y="415"/>
                  </a:lnTo>
                  <a:lnTo>
                    <a:pt x="1158" y="410"/>
                  </a:lnTo>
                  <a:lnTo>
                    <a:pt x="1153" y="410"/>
                  </a:lnTo>
                  <a:lnTo>
                    <a:pt x="1148" y="406"/>
                  </a:lnTo>
                  <a:lnTo>
                    <a:pt x="1144" y="406"/>
                  </a:lnTo>
                  <a:lnTo>
                    <a:pt x="1144" y="401"/>
                  </a:lnTo>
                  <a:lnTo>
                    <a:pt x="1139" y="401"/>
                  </a:lnTo>
                  <a:lnTo>
                    <a:pt x="1134" y="396"/>
                  </a:lnTo>
                  <a:lnTo>
                    <a:pt x="1130" y="396"/>
                  </a:lnTo>
                  <a:lnTo>
                    <a:pt x="1125" y="396"/>
                  </a:lnTo>
                  <a:lnTo>
                    <a:pt x="1120" y="392"/>
                  </a:lnTo>
                  <a:lnTo>
                    <a:pt x="1116" y="392"/>
                  </a:lnTo>
                  <a:lnTo>
                    <a:pt x="1111" y="392"/>
                  </a:lnTo>
                  <a:lnTo>
                    <a:pt x="1106" y="392"/>
                  </a:lnTo>
                  <a:lnTo>
                    <a:pt x="1102" y="392"/>
                  </a:lnTo>
                  <a:lnTo>
                    <a:pt x="1097" y="392"/>
                  </a:lnTo>
                  <a:lnTo>
                    <a:pt x="1088" y="392"/>
                  </a:lnTo>
                  <a:lnTo>
                    <a:pt x="1083" y="392"/>
                  </a:lnTo>
                  <a:lnTo>
                    <a:pt x="1078" y="392"/>
                  </a:lnTo>
                  <a:lnTo>
                    <a:pt x="1074" y="392"/>
                  </a:lnTo>
                  <a:lnTo>
                    <a:pt x="1069" y="396"/>
                  </a:lnTo>
                  <a:lnTo>
                    <a:pt x="1064" y="396"/>
                  </a:lnTo>
                  <a:lnTo>
                    <a:pt x="1060" y="396"/>
                  </a:lnTo>
                  <a:lnTo>
                    <a:pt x="1060" y="401"/>
                  </a:lnTo>
                  <a:lnTo>
                    <a:pt x="1055" y="401"/>
                  </a:lnTo>
                  <a:lnTo>
                    <a:pt x="1050" y="406"/>
                  </a:lnTo>
                  <a:lnTo>
                    <a:pt x="1050" y="410"/>
                  </a:lnTo>
                  <a:lnTo>
                    <a:pt x="1050" y="415"/>
                  </a:lnTo>
                  <a:lnTo>
                    <a:pt x="1046" y="419"/>
                  </a:lnTo>
                  <a:lnTo>
                    <a:pt x="1046" y="424"/>
                  </a:lnTo>
                  <a:lnTo>
                    <a:pt x="1046" y="428"/>
                  </a:lnTo>
                  <a:lnTo>
                    <a:pt x="1046" y="433"/>
                  </a:lnTo>
                  <a:lnTo>
                    <a:pt x="1046" y="437"/>
                  </a:lnTo>
                  <a:lnTo>
                    <a:pt x="1046" y="442"/>
                  </a:lnTo>
                  <a:lnTo>
                    <a:pt x="1046" y="447"/>
                  </a:lnTo>
                  <a:lnTo>
                    <a:pt x="1050" y="451"/>
                  </a:lnTo>
                  <a:lnTo>
                    <a:pt x="1050" y="456"/>
                  </a:lnTo>
                  <a:lnTo>
                    <a:pt x="1055" y="460"/>
                  </a:lnTo>
                  <a:lnTo>
                    <a:pt x="1060" y="460"/>
                  </a:lnTo>
                  <a:lnTo>
                    <a:pt x="1060" y="465"/>
                  </a:lnTo>
                  <a:lnTo>
                    <a:pt x="1064" y="465"/>
                  </a:lnTo>
                  <a:lnTo>
                    <a:pt x="1069" y="465"/>
                  </a:lnTo>
                  <a:lnTo>
                    <a:pt x="1069" y="469"/>
                  </a:lnTo>
                  <a:lnTo>
                    <a:pt x="1074" y="469"/>
                  </a:lnTo>
                  <a:lnTo>
                    <a:pt x="1078" y="469"/>
                  </a:lnTo>
                  <a:lnTo>
                    <a:pt x="1083" y="469"/>
                  </a:lnTo>
                  <a:lnTo>
                    <a:pt x="1088" y="469"/>
                  </a:lnTo>
                  <a:lnTo>
                    <a:pt x="1092" y="469"/>
                  </a:lnTo>
                  <a:lnTo>
                    <a:pt x="1097" y="469"/>
                  </a:lnTo>
                  <a:lnTo>
                    <a:pt x="1097" y="465"/>
                  </a:lnTo>
                  <a:lnTo>
                    <a:pt x="1102" y="465"/>
                  </a:lnTo>
                  <a:lnTo>
                    <a:pt x="1106" y="465"/>
                  </a:lnTo>
                  <a:lnTo>
                    <a:pt x="1106" y="460"/>
                  </a:lnTo>
                  <a:lnTo>
                    <a:pt x="1111" y="460"/>
                  </a:lnTo>
                  <a:lnTo>
                    <a:pt x="1111" y="456"/>
                  </a:lnTo>
                  <a:lnTo>
                    <a:pt x="1116" y="451"/>
                  </a:lnTo>
                  <a:lnTo>
                    <a:pt x="1116" y="447"/>
                  </a:lnTo>
                  <a:lnTo>
                    <a:pt x="1116" y="442"/>
                  </a:lnTo>
                  <a:lnTo>
                    <a:pt x="1116" y="437"/>
                  </a:lnTo>
                  <a:lnTo>
                    <a:pt x="1120" y="437"/>
                  </a:lnTo>
                  <a:lnTo>
                    <a:pt x="1120" y="442"/>
                  </a:lnTo>
                  <a:lnTo>
                    <a:pt x="1125" y="442"/>
                  </a:lnTo>
                  <a:lnTo>
                    <a:pt x="1125" y="447"/>
                  </a:lnTo>
                  <a:lnTo>
                    <a:pt x="1130" y="451"/>
                  </a:lnTo>
                  <a:lnTo>
                    <a:pt x="1130" y="456"/>
                  </a:lnTo>
                  <a:lnTo>
                    <a:pt x="1130" y="460"/>
                  </a:lnTo>
                  <a:lnTo>
                    <a:pt x="1134" y="460"/>
                  </a:lnTo>
                  <a:lnTo>
                    <a:pt x="1134" y="465"/>
                  </a:lnTo>
                  <a:lnTo>
                    <a:pt x="1134" y="469"/>
                  </a:lnTo>
                  <a:lnTo>
                    <a:pt x="1134" y="474"/>
                  </a:lnTo>
                  <a:lnTo>
                    <a:pt x="1134" y="478"/>
                  </a:lnTo>
                  <a:lnTo>
                    <a:pt x="1134" y="483"/>
                  </a:lnTo>
                  <a:lnTo>
                    <a:pt x="1134" y="488"/>
                  </a:lnTo>
                  <a:lnTo>
                    <a:pt x="1134" y="492"/>
                  </a:lnTo>
                  <a:lnTo>
                    <a:pt x="1134" y="497"/>
                  </a:lnTo>
                  <a:lnTo>
                    <a:pt x="1130" y="501"/>
                  </a:lnTo>
                  <a:lnTo>
                    <a:pt x="1130" y="506"/>
                  </a:lnTo>
                  <a:lnTo>
                    <a:pt x="1125" y="506"/>
                  </a:lnTo>
                  <a:lnTo>
                    <a:pt x="1125" y="510"/>
                  </a:lnTo>
                  <a:lnTo>
                    <a:pt x="1120" y="510"/>
                  </a:lnTo>
                  <a:lnTo>
                    <a:pt x="1120" y="515"/>
                  </a:lnTo>
                  <a:lnTo>
                    <a:pt x="1116" y="515"/>
                  </a:lnTo>
                  <a:lnTo>
                    <a:pt x="1111" y="515"/>
                  </a:lnTo>
                  <a:lnTo>
                    <a:pt x="1111" y="519"/>
                  </a:lnTo>
                  <a:lnTo>
                    <a:pt x="1106" y="519"/>
                  </a:lnTo>
                  <a:lnTo>
                    <a:pt x="1102" y="519"/>
                  </a:lnTo>
                  <a:lnTo>
                    <a:pt x="1097" y="515"/>
                  </a:lnTo>
                  <a:lnTo>
                    <a:pt x="1092" y="515"/>
                  </a:lnTo>
                  <a:lnTo>
                    <a:pt x="1088" y="515"/>
                  </a:lnTo>
                  <a:lnTo>
                    <a:pt x="1083" y="515"/>
                  </a:lnTo>
                  <a:lnTo>
                    <a:pt x="1078" y="510"/>
                  </a:lnTo>
                  <a:lnTo>
                    <a:pt x="1074" y="510"/>
                  </a:lnTo>
                  <a:lnTo>
                    <a:pt x="1069" y="506"/>
                  </a:lnTo>
                  <a:lnTo>
                    <a:pt x="1050" y="478"/>
                  </a:lnTo>
                  <a:lnTo>
                    <a:pt x="1041" y="469"/>
                  </a:lnTo>
                  <a:lnTo>
                    <a:pt x="1032" y="456"/>
                  </a:lnTo>
                  <a:lnTo>
                    <a:pt x="1027" y="437"/>
                  </a:lnTo>
                  <a:lnTo>
                    <a:pt x="1018" y="424"/>
                  </a:lnTo>
                  <a:lnTo>
                    <a:pt x="1018" y="419"/>
                  </a:lnTo>
                  <a:lnTo>
                    <a:pt x="1018" y="415"/>
                  </a:lnTo>
                  <a:lnTo>
                    <a:pt x="1018" y="410"/>
                  </a:lnTo>
                  <a:lnTo>
                    <a:pt x="1013" y="406"/>
                  </a:lnTo>
                  <a:lnTo>
                    <a:pt x="1013" y="401"/>
                  </a:lnTo>
                  <a:lnTo>
                    <a:pt x="1013" y="396"/>
                  </a:lnTo>
                  <a:lnTo>
                    <a:pt x="1013" y="392"/>
                  </a:lnTo>
                  <a:lnTo>
                    <a:pt x="1013" y="387"/>
                  </a:lnTo>
                  <a:lnTo>
                    <a:pt x="1013" y="383"/>
                  </a:lnTo>
                  <a:lnTo>
                    <a:pt x="1018" y="378"/>
                  </a:lnTo>
                  <a:lnTo>
                    <a:pt x="1018" y="374"/>
                  </a:lnTo>
                  <a:lnTo>
                    <a:pt x="1022" y="369"/>
                  </a:lnTo>
                  <a:lnTo>
                    <a:pt x="1022" y="365"/>
                  </a:lnTo>
                  <a:lnTo>
                    <a:pt x="1027" y="365"/>
                  </a:lnTo>
                  <a:lnTo>
                    <a:pt x="1027" y="360"/>
                  </a:lnTo>
                  <a:lnTo>
                    <a:pt x="1032" y="360"/>
                  </a:lnTo>
                  <a:lnTo>
                    <a:pt x="1036" y="355"/>
                  </a:lnTo>
                  <a:lnTo>
                    <a:pt x="1041" y="355"/>
                  </a:lnTo>
                  <a:lnTo>
                    <a:pt x="1046" y="351"/>
                  </a:lnTo>
                  <a:lnTo>
                    <a:pt x="1050" y="351"/>
                  </a:lnTo>
                  <a:lnTo>
                    <a:pt x="1055" y="351"/>
                  </a:lnTo>
                  <a:lnTo>
                    <a:pt x="1060" y="351"/>
                  </a:lnTo>
                  <a:lnTo>
                    <a:pt x="1064" y="351"/>
                  </a:lnTo>
                  <a:lnTo>
                    <a:pt x="1069" y="351"/>
                  </a:lnTo>
                  <a:lnTo>
                    <a:pt x="1074" y="351"/>
                  </a:lnTo>
                  <a:lnTo>
                    <a:pt x="1078" y="351"/>
                  </a:lnTo>
                  <a:lnTo>
                    <a:pt x="1083" y="351"/>
                  </a:lnTo>
                  <a:lnTo>
                    <a:pt x="1092" y="351"/>
                  </a:lnTo>
                  <a:lnTo>
                    <a:pt x="1097" y="355"/>
                  </a:lnTo>
                  <a:lnTo>
                    <a:pt x="1106" y="355"/>
                  </a:lnTo>
                  <a:lnTo>
                    <a:pt x="1111" y="360"/>
                  </a:lnTo>
                  <a:lnTo>
                    <a:pt x="1120" y="365"/>
                  </a:lnTo>
                  <a:lnTo>
                    <a:pt x="1125" y="369"/>
                  </a:lnTo>
                  <a:lnTo>
                    <a:pt x="1134" y="374"/>
                  </a:lnTo>
                  <a:lnTo>
                    <a:pt x="1139" y="378"/>
                  </a:lnTo>
                  <a:lnTo>
                    <a:pt x="1144" y="387"/>
                  </a:lnTo>
                  <a:lnTo>
                    <a:pt x="1153" y="392"/>
                  </a:lnTo>
                  <a:lnTo>
                    <a:pt x="1158" y="401"/>
                  </a:lnTo>
                  <a:lnTo>
                    <a:pt x="1167" y="406"/>
                  </a:lnTo>
                  <a:lnTo>
                    <a:pt x="1190" y="437"/>
                  </a:lnTo>
                  <a:lnTo>
                    <a:pt x="1200" y="447"/>
                  </a:lnTo>
                  <a:lnTo>
                    <a:pt x="1204" y="456"/>
                  </a:lnTo>
                  <a:lnTo>
                    <a:pt x="1214" y="465"/>
                  </a:lnTo>
                  <a:lnTo>
                    <a:pt x="1218" y="474"/>
                  </a:lnTo>
                  <a:lnTo>
                    <a:pt x="1218" y="478"/>
                  </a:lnTo>
                  <a:lnTo>
                    <a:pt x="1218" y="483"/>
                  </a:lnTo>
                  <a:lnTo>
                    <a:pt x="1223" y="488"/>
                  </a:lnTo>
                  <a:lnTo>
                    <a:pt x="1223" y="492"/>
                  </a:lnTo>
                  <a:lnTo>
                    <a:pt x="1223" y="497"/>
                  </a:lnTo>
                  <a:lnTo>
                    <a:pt x="1223" y="501"/>
                  </a:lnTo>
                  <a:lnTo>
                    <a:pt x="1223" y="506"/>
                  </a:lnTo>
                  <a:lnTo>
                    <a:pt x="1223" y="515"/>
                  </a:lnTo>
                  <a:lnTo>
                    <a:pt x="1223" y="529"/>
                  </a:lnTo>
                  <a:lnTo>
                    <a:pt x="1223" y="542"/>
                  </a:lnTo>
                  <a:lnTo>
                    <a:pt x="1218" y="556"/>
                  </a:lnTo>
                  <a:lnTo>
                    <a:pt x="1218" y="574"/>
                  </a:lnTo>
                  <a:lnTo>
                    <a:pt x="1214" y="588"/>
                  </a:lnTo>
                  <a:lnTo>
                    <a:pt x="1209" y="601"/>
                  </a:lnTo>
                  <a:lnTo>
                    <a:pt x="1204" y="615"/>
                  </a:lnTo>
                  <a:lnTo>
                    <a:pt x="1195" y="633"/>
                  </a:lnTo>
                  <a:lnTo>
                    <a:pt x="1181" y="661"/>
                  </a:lnTo>
                  <a:lnTo>
                    <a:pt x="1167" y="688"/>
                  </a:lnTo>
                  <a:lnTo>
                    <a:pt x="1148" y="715"/>
                  </a:lnTo>
                  <a:lnTo>
                    <a:pt x="1130" y="738"/>
                  </a:lnTo>
                  <a:lnTo>
                    <a:pt x="1120" y="747"/>
                  </a:lnTo>
                  <a:lnTo>
                    <a:pt x="1111" y="761"/>
                  </a:lnTo>
                  <a:lnTo>
                    <a:pt x="1102" y="774"/>
                  </a:lnTo>
                  <a:lnTo>
                    <a:pt x="1092" y="784"/>
                  </a:lnTo>
                  <a:lnTo>
                    <a:pt x="1088" y="793"/>
                  </a:lnTo>
                  <a:lnTo>
                    <a:pt x="1088" y="797"/>
                  </a:lnTo>
                  <a:lnTo>
                    <a:pt x="1083" y="806"/>
                  </a:lnTo>
                  <a:lnTo>
                    <a:pt x="1083" y="811"/>
                  </a:lnTo>
                  <a:lnTo>
                    <a:pt x="1078" y="820"/>
                  </a:lnTo>
                  <a:lnTo>
                    <a:pt x="1078" y="825"/>
                  </a:lnTo>
                  <a:lnTo>
                    <a:pt x="1078" y="834"/>
                  </a:lnTo>
                  <a:lnTo>
                    <a:pt x="1074" y="843"/>
                  </a:lnTo>
                  <a:lnTo>
                    <a:pt x="1074" y="847"/>
                  </a:lnTo>
                  <a:lnTo>
                    <a:pt x="1074" y="856"/>
                  </a:lnTo>
                  <a:lnTo>
                    <a:pt x="1074" y="861"/>
                  </a:lnTo>
                  <a:lnTo>
                    <a:pt x="1074" y="870"/>
                  </a:lnTo>
                  <a:lnTo>
                    <a:pt x="1074" y="875"/>
                  </a:lnTo>
                  <a:lnTo>
                    <a:pt x="1074" y="879"/>
                  </a:lnTo>
                  <a:lnTo>
                    <a:pt x="1078" y="879"/>
                  </a:lnTo>
                  <a:lnTo>
                    <a:pt x="1078" y="884"/>
                  </a:lnTo>
                  <a:lnTo>
                    <a:pt x="1083" y="884"/>
                  </a:lnTo>
                  <a:lnTo>
                    <a:pt x="1088" y="884"/>
                  </a:lnTo>
                  <a:lnTo>
                    <a:pt x="1092" y="884"/>
                  </a:lnTo>
                  <a:lnTo>
                    <a:pt x="1102" y="884"/>
                  </a:lnTo>
                  <a:lnTo>
                    <a:pt x="1116" y="884"/>
                  </a:lnTo>
                  <a:lnTo>
                    <a:pt x="1125" y="884"/>
                  </a:lnTo>
                  <a:lnTo>
                    <a:pt x="1134" y="879"/>
                  </a:lnTo>
                  <a:lnTo>
                    <a:pt x="1139" y="879"/>
                  </a:lnTo>
                  <a:lnTo>
                    <a:pt x="1148" y="879"/>
                  </a:lnTo>
                  <a:lnTo>
                    <a:pt x="1153" y="875"/>
                  </a:lnTo>
                  <a:lnTo>
                    <a:pt x="1158" y="875"/>
                  </a:lnTo>
                  <a:lnTo>
                    <a:pt x="1162" y="870"/>
                  </a:lnTo>
                  <a:lnTo>
                    <a:pt x="1167" y="866"/>
                  </a:lnTo>
                  <a:lnTo>
                    <a:pt x="1172" y="861"/>
                  </a:lnTo>
                  <a:lnTo>
                    <a:pt x="1181" y="856"/>
                  </a:lnTo>
                  <a:lnTo>
                    <a:pt x="1186" y="856"/>
                  </a:lnTo>
                  <a:lnTo>
                    <a:pt x="1186" y="852"/>
                  </a:lnTo>
                  <a:lnTo>
                    <a:pt x="1190" y="847"/>
                  </a:lnTo>
                  <a:lnTo>
                    <a:pt x="1195" y="847"/>
                  </a:lnTo>
                  <a:lnTo>
                    <a:pt x="1195" y="843"/>
                  </a:lnTo>
                  <a:lnTo>
                    <a:pt x="1200" y="838"/>
                  </a:lnTo>
                  <a:lnTo>
                    <a:pt x="1200" y="834"/>
                  </a:lnTo>
                  <a:lnTo>
                    <a:pt x="1204" y="829"/>
                  </a:lnTo>
                  <a:lnTo>
                    <a:pt x="1204" y="825"/>
                  </a:lnTo>
                  <a:lnTo>
                    <a:pt x="1204" y="815"/>
                  </a:lnTo>
                  <a:lnTo>
                    <a:pt x="1209" y="811"/>
                  </a:lnTo>
                  <a:lnTo>
                    <a:pt x="1209" y="806"/>
                  </a:lnTo>
                  <a:lnTo>
                    <a:pt x="1209" y="802"/>
                  </a:lnTo>
                  <a:lnTo>
                    <a:pt x="1209" y="797"/>
                  </a:lnTo>
                  <a:lnTo>
                    <a:pt x="1209" y="788"/>
                  </a:lnTo>
                  <a:lnTo>
                    <a:pt x="1209" y="784"/>
                  </a:lnTo>
                  <a:lnTo>
                    <a:pt x="1204" y="779"/>
                  </a:lnTo>
                  <a:lnTo>
                    <a:pt x="1204" y="774"/>
                  </a:lnTo>
                  <a:lnTo>
                    <a:pt x="1204" y="770"/>
                  </a:lnTo>
                  <a:lnTo>
                    <a:pt x="1200" y="765"/>
                  </a:lnTo>
                  <a:lnTo>
                    <a:pt x="1195" y="761"/>
                  </a:lnTo>
                  <a:lnTo>
                    <a:pt x="1190" y="756"/>
                  </a:lnTo>
                  <a:lnTo>
                    <a:pt x="1186" y="756"/>
                  </a:lnTo>
                  <a:lnTo>
                    <a:pt x="1181" y="7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 flipV="1">
              <a:off x="5280" y="3840"/>
              <a:ext cx="432" cy="441"/>
            </a:xfrm>
            <a:custGeom>
              <a:avLst/>
              <a:gdLst>
                <a:gd name="T0" fmla="*/ 2 w 1242"/>
                <a:gd name="T1" fmla="*/ 1 h 1216"/>
                <a:gd name="T2" fmla="*/ 3 w 1242"/>
                <a:gd name="T3" fmla="*/ 0 h 1216"/>
                <a:gd name="T4" fmla="*/ 5 w 1242"/>
                <a:gd name="T5" fmla="*/ 1 h 1216"/>
                <a:gd name="T6" fmla="*/ 3 w 1242"/>
                <a:gd name="T7" fmla="*/ 1 h 1216"/>
                <a:gd name="T8" fmla="*/ 4 w 1242"/>
                <a:gd name="T9" fmla="*/ 1 h 1216"/>
                <a:gd name="T10" fmla="*/ 4 w 1242"/>
                <a:gd name="T11" fmla="*/ 1 h 1216"/>
                <a:gd name="T12" fmla="*/ 4 w 1242"/>
                <a:gd name="T13" fmla="*/ 0 h 1216"/>
                <a:gd name="T14" fmla="*/ 3 w 1242"/>
                <a:gd name="T15" fmla="*/ 1 h 1216"/>
                <a:gd name="T16" fmla="*/ 3 w 1242"/>
                <a:gd name="T17" fmla="*/ 1 h 1216"/>
                <a:gd name="T18" fmla="*/ 3 w 1242"/>
                <a:gd name="T19" fmla="*/ 0 h 1216"/>
                <a:gd name="T20" fmla="*/ 2 w 1242"/>
                <a:gd name="T21" fmla="*/ 1 h 1216"/>
                <a:gd name="T22" fmla="*/ 2 w 1242"/>
                <a:gd name="T23" fmla="*/ 2 h 1216"/>
                <a:gd name="T24" fmla="*/ 2 w 1242"/>
                <a:gd name="T25" fmla="*/ 1 h 1216"/>
                <a:gd name="T26" fmla="*/ 3 w 1242"/>
                <a:gd name="T27" fmla="*/ 1 h 1216"/>
                <a:gd name="T28" fmla="*/ 1 w 1242"/>
                <a:gd name="T29" fmla="*/ 1 h 1216"/>
                <a:gd name="T30" fmla="*/ 1 w 1242"/>
                <a:gd name="T31" fmla="*/ 1 h 1216"/>
                <a:gd name="T32" fmla="*/ 1 w 1242"/>
                <a:gd name="T33" fmla="*/ 1 h 1216"/>
                <a:gd name="T34" fmla="*/ 0 w 1242"/>
                <a:gd name="T35" fmla="*/ 1 h 1216"/>
                <a:gd name="T36" fmla="*/ 1 w 1242"/>
                <a:gd name="T37" fmla="*/ 1 h 1216"/>
                <a:gd name="T38" fmla="*/ 1 w 1242"/>
                <a:gd name="T39" fmla="*/ 0 h 1216"/>
                <a:gd name="T40" fmla="*/ 1 w 1242"/>
                <a:gd name="T41" fmla="*/ 0 h 1216"/>
                <a:gd name="T42" fmla="*/ 1 w 1242"/>
                <a:gd name="T43" fmla="*/ 1 h 1216"/>
                <a:gd name="T44" fmla="*/ 2 w 1242"/>
                <a:gd name="T45" fmla="*/ 0 h 1216"/>
                <a:gd name="T46" fmla="*/ 2 w 1242"/>
                <a:gd name="T47" fmla="*/ 0 h 1216"/>
                <a:gd name="T48" fmla="*/ 3 w 1242"/>
                <a:gd name="T49" fmla="*/ 2 h 1216"/>
                <a:gd name="T50" fmla="*/ 5 w 1242"/>
                <a:gd name="T51" fmla="*/ 1 h 1216"/>
                <a:gd name="T52" fmla="*/ 5 w 1242"/>
                <a:gd name="T53" fmla="*/ 2 h 1216"/>
                <a:gd name="T54" fmla="*/ 5 w 1242"/>
                <a:gd name="T55" fmla="*/ 0 h 1216"/>
                <a:gd name="T56" fmla="*/ 5 w 1242"/>
                <a:gd name="T57" fmla="*/ 1 h 1216"/>
                <a:gd name="T58" fmla="*/ 5 w 1242"/>
                <a:gd name="T59" fmla="*/ 1 h 1216"/>
                <a:gd name="T60" fmla="*/ 6 w 1242"/>
                <a:gd name="T61" fmla="*/ 0 h 1216"/>
                <a:gd name="T62" fmla="*/ 6 w 1242"/>
                <a:gd name="T63" fmla="*/ 1 h 1216"/>
                <a:gd name="T64" fmla="*/ 5 w 1242"/>
                <a:gd name="T65" fmla="*/ 1 h 1216"/>
                <a:gd name="T66" fmla="*/ 6 w 1242"/>
                <a:gd name="T67" fmla="*/ 0 h 1216"/>
                <a:gd name="T68" fmla="*/ 4 w 1242"/>
                <a:gd name="T69" fmla="*/ 3 h 1216"/>
                <a:gd name="T70" fmla="*/ 5 w 1242"/>
                <a:gd name="T71" fmla="*/ 3 h 1216"/>
                <a:gd name="T72" fmla="*/ 5 w 1242"/>
                <a:gd name="T73" fmla="*/ 3 h 1216"/>
                <a:gd name="T74" fmla="*/ 6 w 1242"/>
                <a:gd name="T75" fmla="*/ 2 h 1216"/>
                <a:gd name="T76" fmla="*/ 5 w 1242"/>
                <a:gd name="T77" fmla="*/ 2 h 1216"/>
                <a:gd name="T78" fmla="*/ 6 w 1242"/>
                <a:gd name="T79" fmla="*/ 5 h 1216"/>
                <a:gd name="T80" fmla="*/ 6 w 1242"/>
                <a:gd name="T81" fmla="*/ 4 h 1216"/>
                <a:gd name="T82" fmla="*/ 6 w 1242"/>
                <a:gd name="T83" fmla="*/ 6 h 1216"/>
                <a:gd name="T84" fmla="*/ 6 w 1242"/>
                <a:gd name="T85" fmla="*/ 6 h 1216"/>
                <a:gd name="T86" fmla="*/ 6 w 1242"/>
                <a:gd name="T87" fmla="*/ 7 h 1216"/>
                <a:gd name="T88" fmla="*/ 6 w 1242"/>
                <a:gd name="T89" fmla="*/ 7 h 1216"/>
                <a:gd name="T90" fmla="*/ 6 w 1242"/>
                <a:gd name="T91" fmla="*/ 7 h 1216"/>
                <a:gd name="T92" fmla="*/ 5 w 1242"/>
                <a:gd name="T93" fmla="*/ 7 h 1216"/>
                <a:gd name="T94" fmla="*/ 5 w 1242"/>
                <a:gd name="T95" fmla="*/ 7 h 1216"/>
                <a:gd name="T96" fmla="*/ 5 w 1242"/>
                <a:gd name="T97" fmla="*/ 6 h 1216"/>
                <a:gd name="T98" fmla="*/ 5 w 1242"/>
                <a:gd name="T99" fmla="*/ 3 h 1216"/>
                <a:gd name="T100" fmla="*/ 5 w 1242"/>
                <a:gd name="T101" fmla="*/ 5 h 1216"/>
                <a:gd name="T102" fmla="*/ 5 w 1242"/>
                <a:gd name="T103" fmla="*/ 5 h 1216"/>
                <a:gd name="T104" fmla="*/ 6 w 1242"/>
                <a:gd name="T105" fmla="*/ 4 h 1216"/>
                <a:gd name="T106" fmla="*/ 6 w 1242"/>
                <a:gd name="T107" fmla="*/ 4 h 1216"/>
                <a:gd name="T108" fmla="*/ 6 w 1242"/>
                <a:gd name="T109" fmla="*/ 4 h 1216"/>
                <a:gd name="T110" fmla="*/ 6 w 1242"/>
                <a:gd name="T111" fmla="*/ 3 h 1216"/>
                <a:gd name="T112" fmla="*/ 6 w 1242"/>
                <a:gd name="T113" fmla="*/ 3 h 1216"/>
                <a:gd name="T114" fmla="*/ 6 w 1242"/>
                <a:gd name="T115" fmla="*/ 3 h 1216"/>
                <a:gd name="T116" fmla="*/ 6 w 1242"/>
                <a:gd name="T117" fmla="*/ 3 h 1216"/>
                <a:gd name="T118" fmla="*/ 6 w 1242"/>
                <a:gd name="T119" fmla="*/ 2 h 1216"/>
                <a:gd name="T120" fmla="*/ 6 w 1242"/>
                <a:gd name="T121" fmla="*/ 5 h 1216"/>
                <a:gd name="T122" fmla="*/ 6 w 1242"/>
                <a:gd name="T123" fmla="*/ 5 h 12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2"/>
                <a:gd name="T187" fmla="*/ 0 h 1216"/>
                <a:gd name="T188" fmla="*/ 1242 w 1242"/>
                <a:gd name="T189" fmla="*/ 1216 h 12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2" h="1216">
                  <a:moveTo>
                    <a:pt x="462" y="64"/>
                  </a:moveTo>
                  <a:lnTo>
                    <a:pt x="462" y="59"/>
                  </a:lnTo>
                  <a:lnTo>
                    <a:pt x="462" y="55"/>
                  </a:lnTo>
                  <a:lnTo>
                    <a:pt x="462" y="50"/>
                  </a:lnTo>
                  <a:lnTo>
                    <a:pt x="457" y="50"/>
                  </a:lnTo>
                  <a:lnTo>
                    <a:pt x="457" y="46"/>
                  </a:lnTo>
                  <a:lnTo>
                    <a:pt x="453" y="46"/>
                  </a:lnTo>
                  <a:lnTo>
                    <a:pt x="453" y="41"/>
                  </a:lnTo>
                  <a:lnTo>
                    <a:pt x="448" y="41"/>
                  </a:lnTo>
                  <a:lnTo>
                    <a:pt x="443" y="37"/>
                  </a:lnTo>
                  <a:lnTo>
                    <a:pt x="439" y="37"/>
                  </a:lnTo>
                  <a:lnTo>
                    <a:pt x="434" y="32"/>
                  </a:lnTo>
                  <a:lnTo>
                    <a:pt x="425" y="37"/>
                  </a:lnTo>
                  <a:lnTo>
                    <a:pt x="411" y="37"/>
                  </a:lnTo>
                  <a:lnTo>
                    <a:pt x="401" y="37"/>
                  </a:lnTo>
                  <a:lnTo>
                    <a:pt x="392" y="41"/>
                  </a:lnTo>
                  <a:lnTo>
                    <a:pt x="387" y="41"/>
                  </a:lnTo>
                  <a:lnTo>
                    <a:pt x="383" y="46"/>
                  </a:lnTo>
                  <a:lnTo>
                    <a:pt x="378" y="50"/>
                  </a:lnTo>
                  <a:lnTo>
                    <a:pt x="373" y="50"/>
                  </a:lnTo>
                  <a:lnTo>
                    <a:pt x="369" y="55"/>
                  </a:lnTo>
                  <a:lnTo>
                    <a:pt x="364" y="59"/>
                  </a:lnTo>
                  <a:lnTo>
                    <a:pt x="364" y="64"/>
                  </a:lnTo>
                  <a:lnTo>
                    <a:pt x="359" y="69"/>
                  </a:lnTo>
                  <a:lnTo>
                    <a:pt x="355" y="73"/>
                  </a:lnTo>
                  <a:lnTo>
                    <a:pt x="350" y="78"/>
                  </a:lnTo>
                  <a:lnTo>
                    <a:pt x="350" y="82"/>
                  </a:lnTo>
                  <a:lnTo>
                    <a:pt x="345" y="87"/>
                  </a:lnTo>
                  <a:lnTo>
                    <a:pt x="341" y="91"/>
                  </a:lnTo>
                  <a:lnTo>
                    <a:pt x="341" y="96"/>
                  </a:lnTo>
                  <a:lnTo>
                    <a:pt x="336" y="100"/>
                  </a:lnTo>
                  <a:lnTo>
                    <a:pt x="336" y="105"/>
                  </a:lnTo>
                  <a:lnTo>
                    <a:pt x="336" y="114"/>
                  </a:lnTo>
                  <a:lnTo>
                    <a:pt x="331" y="128"/>
                  </a:lnTo>
                  <a:lnTo>
                    <a:pt x="331" y="137"/>
                  </a:lnTo>
                  <a:lnTo>
                    <a:pt x="331" y="146"/>
                  </a:lnTo>
                  <a:lnTo>
                    <a:pt x="331" y="151"/>
                  </a:lnTo>
                  <a:lnTo>
                    <a:pt x="331" y="155"/>
                  </a:lnTo>
                  <a:lnTo>
                    <a:pt x="331" y="160"/>
                  </a:lnTo>
                  <a:lnTo>
                    <a:pt x="336" y="160"/>
                  </a:lnTo>
                  <a:lnTo>
                    <a:pt x="336" y="164"/>
                  </a:lnTo>
                  <a:lnTo>
                    <a:pt x="341" y="164"/>
                  </a:lnTo>
                  <a:lnTo>
                    <a:pt x="341" y="169"/>
                  </a:lnTo>
                  <a:lnTo>
                    <a:pt x="345" y="169"/>
                  </a:lnTo>
                  <a:lnTo>
                    <a:pt x="359" y="169"/>
                  </a:lnTo>
                  <a:lnTo>
                    <a:pt x="378" y="169"/>
                  </a:lnTo>
                  <a:lnTo>
                    <a:pt x="383" y="169"/>
                  </a:lnTo>
                  <a:lnTo>
                    <a:pt x="392" y="164"/>
                  </a:lnTo>
                  <a:lnTo>
                    <a:pt x="401" y="164"/>
                  </a:lnTo>
                  <a:lnTo>
                    <a:pt x="406" y="160"/>
                  </a:lnTo>
                  <a:lnTo>
                    <a:pt x="411" y="160"/>
                  </a:lnTo>
                  <a:lnTo>
                    <a:pt x="420" y="155"/>
                  </a:lnTo>
                  <a:lnTo>
                    <a:pt x="425" y="151"/>
                  </a:lnTo>
                  <a:lnTo>
                    <a:pt x="434" y="151"/>
                  </a:lnTo>
                  <a:lnTo>
                    <a:pt x="457" y="132"/>
                  </a:lnTo>
                  <a:lnTo>
                    <a:pt x="481" y="114"/>
                  </a:lnTo>
                  <a:lnTo>
                    <a:pt x="504" y="96"/>
                  </a:lnTo>
                  <a:lnTo>
                    <a:pt x="527" y="78"/>
                  </a:lnTo>
                  <a:lnTo>
                    <a:pt x="555" y="59"/>
                  </a:lnTo>
                  <a:lnTo>
                    <a:pt x="588" y="46"/>
                  </a:lnTo>
                  <a:lnTo>
                    <a:pt x="602" y="41"/>
                  </a:lnTo>
                  <a:lnTo>
                    <a:pt x="616" y="37"/>
                  </a:lnTo>
                  <a:lnTo>
                    <a:pt x="630" y="32"/>
                  </a:lnTo>
                  <a:lnTo>
                    <a:pt x="649" y="28"/>
                  </a:lnTo>
                  <a:lnTo>
                    <a:pt x="663" y="23"/>
                  </a:lnTo>
                  <a:lnTo>
                    <a:pt x="677" y="18"/>
                  </a:lnTo>
                  <a:lnTo>
                    <a:pt x="696" y="18"/>
                  </a:lnTo>
                  <a:lnTo>
                    <a:pt x="710" y="18"/>
                  </a:lnTo>
                  <a:lnTo>
                    <a:pt x="714" y="18"/>
                  </a:lnTo>
                  <a:lnTo>
                    <a:pt x="719" y="18"/>
                  </a:lnTo>
                  <a:lnTo>
                    <a:pt x="724" y="18"/>
                  </a:lnTo>
                  <a:lnTo>
                    <a:pt x="733" y="18"/>
                  </a:lnTo>
                  <a:lnTo>
                    <a:pt x="738" y="23"/>
                  </a:lnTo>
                  <a:lnTo>
                    <a:pt x="742" y="23"/>
                  </a:lnTo>
                  <a:lnTo>
                    <a:pt x="747" y="28"/>
                  </a:lnTo>
                  <a:lnTo>
                    <a:pt x="752" y="28"/>
                  </a:lnTo>
                  <a:lnTo>
                    <a:pt x="794" y="50"/>
                  </a:lnTo>
                  <a:lnTo>
                    <a:pt x="822" y="73"/>
                  </a:lnTo>
                  <a:lnTo>
                    <a:pt x="836" y="87"/>
                  </a:lnTo>
                  <a:lnTo>
                    <a:pt x="845" y="105"/>
                  </a:lnTo>
                  <a:lnTo>
                    <a:pt x="850" y="110"/>
                  </a:lnTo>
                  <a:lnTo>
                    <a:pt x="854" y="114"/>
                  </a:lnTo>
                  <a:lnTo>
                    <a:pt x="859" y="123"/>
                  </a:lnTo>
                  <a:lnTo>
                    <a:pt x="864" y="128"/>
                  </a:lnTo>
                  <a:lnTo>
                    <a:pt x="868" y="137"/>
                  </a:lnTo>
                  <a:lnTo>
                    <a:pt x="868" y="141"/>
                  </a:lnTo>
                  <a:lnTo>
                    <a:pt x="873" y="151"/>
                  </a:lnTo>
                  <a:lnTo>
                    <a:pt x="873" y="155"/>
                  </a:lnTo>
                  <a:lnTo>
                    <a:pt x="873" y="160"/>
                  </a:lnTo>
                  <a:lnTo>
                    <a:pt x="873" y="164"/>
                  </a:lnTo>
                  <a:lnTo>
                    <a:pt x="878" y="169"/>
                  </a:lnTo>
                  <a:lnTo>
                    <a:pt x="878" y="173"/>
                  </a:lnTo>
                  <a:lnTo>
                    <a:pt x="878" y="178"/>
                  </a:lnTo>
                  <a:lnTo>
                    <a:pt x="878" y="182"/>
                  </a:lnTo>
                  <a:lnTo>
                    <a:pt x="873" y="187"/>
                  </a:lnTo>
                  <a:lnTo>
                    <a:pt x="873" y="192"/>
                  </a:lnTo>
                  <a:lnTo>
                    <a:pt x="873" y="196"/>
                  </a:lnTo>
                  <a:lnTo>
                    <a:pt x="873" y="201"/>
                  </a:lnTo>
                  <a:lnTo>
                    <a:pt x="868" y="205"/>
                  </a:lnTo>
                  <a:lnTo>
                    <a:pt x="864" y="210"/>
                  </a:lnTo>
                  <a:lnTo>
                    <a:pt x="864" y="214"/>
                  </a:lnTo>
                  <a:lnTo>
                    <a:pt x="859" y="214"/>
                  </a:lnTo>
                  <a:lnTo>
                    <a:pt x="859" y="219"/>
                  </a:lnTo>
                  <a:lnTo>
                    <a:pt x="854" y="219"/>
                  </a:lnTo>
                  <a:lnTo>
                    <a:pt x="850" y="223"/>
                  </a:lnTo>
                  <a:lnTo>
                    <a:pt x="845" y="223"/>
                  </a:lnTo>
                  <a:lnTo>
                    <a:pt x="840" y="223"/>
                  </a:lnTo>
                  <a:lnTo>
                    <a:pt x="836" y="223"/>
                  </a:lnTo>
                  <a:lnTo>
                    <a:pt x="831" y="223"/>
                  </a:lnTo>
                  <a:lnTo>
                    <a:pt x="826" y="223"/>
                  </a:lnTo>
                  <a:lnTo>
                    <a:pt x="822" y="223"/>
                  </a:lnTo>
                  <a:lnTo>
                    <a:pt x="817" y="223"/>
                  </a:lnTo>
                  <a:lnTo>
                    <a:pt x="812" y="223"/>
                  </a:lnTo>
                  <a:lnTo>
                    <a:pt x="808" y="223"/>
                  </a:lnTo>
                  <a:lnTo>
                    <a:pt x="803" y="219"/>
                  </a:lnTo>
                  <a:lnTo>
                    <a:pt x="784" y="214"/>
                  </a:lnTo>
                  <a:lnTo>
                    <a:pt x="770" y="205"/>
                  </a:lnTo>
                  <a:lnTo>
                    <a:pt x="752" y="196"/>
                  </a:lnTo>
                  <a:lnTo>
                    <a:pt x="738" y="187"/>
                  </a:lnTo>
                  <a:lnTo>
                    <a:pt x="719" y="169"/>
                  </a:lnTo>
                  <a:lnTo>
                    <a:pt x="714" y="169"/>
                  </a:lnTo>
                  <a:lnTo>
                    <a:pt x="714" y="164"/>
                  </a:lnTo>
                  <a:lnTo>
                    <a:pt x="710" y="164"/>
                  </a:lnTo>
                  <a:lnTo>
                    <a:pt x="710" y="160"/>
                  </a:lnTo>
                  <a:lnTo>
                    <a:pt x="710" y="155"/>
                  </a:lnTo>
                  <a:lnTo>
                    <a:pt x="705" y="151"/>
                  </a:lnTo>
                  <a:lnTo>
                    <a:pt x="705" y="141"/>
                  </a:lnTo>
                  <a:lnTo>
                    <a:pt x="705" y="137"/>
                  </a:lnTo>
                  <a:lnTo>
                    <a:pt x="705" y="132"/>
                  </a:lnTo>
                  <a:lnTo>
                    <a:pt x="705" y="128"/>
                  </a:lnTo>
                  <a:lnTo>
                    <a:pt x="705" y="123"/>
                  </a:lnTo>
                  <a:lnTo>
                    <a:pt x="710" y="123"/>
                  </a:lnTo>
                  <a:lnTo>
                    <a:pt x="710" y="119"/>
                  </a:lnTo>
                  <a:lnTo>
                    <a:pt x="714" y="114"/>
                  </a:lnTo>
                  <a:lnTo>
                    <a:pt x="719" y="110"/>
                  </a:lnTo>
                  <a:lnTo>
                    <a:pt x="724" y="110"/>
                  </a:lnTo>
                  <a:lnTo>
                    <a:pt x="728" y="110"/>
                  </a:lnTo>
                  <a:lnTo>
                    <a:pt x="728" y="105"/>
                  </a:lnTo>
                  <a:lnTo>
                    <a:pt x="733" y="105"/>
                  </a:lnTo>
                  <a:lnTo>
                    <a:pt x="738" y="105"/>
                  </a:lnTo>
                  <a:lnTo>
                    <a:pt x="742" y="105"/>
                  </a:lnTo>
                  <a:lnTo>
                    <a:pt x="747" y="105"/>
                  </a:lnTo>
                  <a:lnTo>
                    <a:pt x="752" y="105"/>
                  </a:lnTo>
                  <a:lnTo>
                    <a:pt x="756" y="105"/>
                  </a:lnTo>
                  <a:lnTo>
                    <a:pt x="761" y="105"/>
                  </a:lnTo>
                  <a:lnTo>
                    <a:pt x="766" y="105"/>
                  </a:lnTo>
                  <a:lnTo>
                    <a:pt x="766" y="110"/>
                  </a:lnTo>
                  <a:lnTo>
                    <a:pt x="770" y="110"/>
                  </a:lnTo>
                  <a:lnTo>
                    <a:pt x="775" y="110"/>
                  </a:lnTo>
                  <a:lnTo>
                    <a:pt x="780" y="114"/>
                  </a:lnTo>
                  <a:lnTo>
                    <a:pt x="784" y="114"/>
                  </a:lnTo>
                  <a:lnTo>
                    <a:pt x="789" y="119"/>
                  </a:lnTo>
                  <a:lnTo>
                    <a:pt x="794" y="123"/>
                  </a:lnTo>
                  <a:lnTo>
                    <a:pt x="789" y="123"/>
                  </a:lnTo>
                  <a:lnTo>
                    <a:pt x="784" y="123"/>
                  </a:lnTo>
                  <a:lnTo>
                    <a:pt x="780" y="128"/>
                  </a:lnTo>
                  <a:lnTo>
                    <a:pt x="775" y="128"/>
                  </a:lnTo>
                  <a:lnTo>
                    <a:pt x="770" y="128"/>
                  </a:lnTo>
                  <a:lnTo>
                    <a:pt x="770" y="132"/>
                  </a:lnTo>
                  <a:lnTo>
                    <a:pt x="766" y="132"/>
                  </a:lnTo>
                  <a:lnTo>
                    <a:pt x="766" y="137"/>
                  </a:lnTo>
                  <a:lnTo>
                    <a:pt x="761" y="137"/>
                  </a:lnTo>
                  <a:lnTo>
                    <a:pt x="761" y="141"/>
                  </a:lnTo>
                  <a:lnTo>
                    <a:pt x="756" y="141"/>
                  </a:lnTo>
                  <a:lnTo>
                    <a:pt x="756" y="146"/>
                  </a:lnTo>
                  <a:lnTo>
                    <a:pt x="756" y="151"/>
                  </a:lnTo>
                  <a:lnTo>
                    <a:pt x="756" y="155"/>
                  </a:lnTo>
                  <a:lnTo>
                    <a:pt x="756" y="160"/>
                  </a:lnTo>
                  <a:lnTo>
                    <a:pt x="756" y="164"/>
                  </a:lnTo>
                  <a:lnTo>
                    <a:pt x="756" y="169"/>
                  </a:lnTo>
                  <a:lnTo>
                    <a:pt x="756" y="173"/>
                  </a:lnTo>
                  <a:lnTo>
                    <a:pt x="761" y="178"/>
                  </a:lnTo>
                  <a:lnTo>
                    <a:pt x="761" y="182"/>
                  </a:lnTo>
                  <a:lnTo>
                    <a:pt x="766" y="182"/>
                  </a:lnTo>
                  <a:lnTo>
                    <a:pt x="766" y="187"/>
                  </a:lnTo>
                  <a:lnTo>
                    <a:pt x="770" y="187"/>
                  </a:lnTo>
                  <a:lnTo>
                    <a:pt x="770" y="192"/>
                  </a:lnTo>
                  <a:lnTo>
                    <a:pt x="775" y="192"/>
                  </a:lnTo>
                  <a:lnTo>
                    <a:pt x="780" y="192"/>
                  </a:lnTo>
                  <a:lnTo>
                    <a:pt x="784" y="192"/>
                  </a:lnTo>
                  <a:lnTo>
                    <a:pt x="789" y="192"/>
                  </a:lnTo>
                  <a:lnTo>
                    <a:pt x="794" y="192"/>
                  </a:lnTo>
                  <a:lnTo>
                    <a:pt x="798" y="192"/>
                  </a:lnTo>
                  <a:lnTo>
                    <a:pt x="803" y="192"/>
                  </a:lnTo>
                  <a:lnTo>
                    <a:pt x="808" y="192"/>
                  </a:lnTo>
                  <a:lnTo>
                    <a:pt x="812" y="192"/>
                  </a:lnTo>
                  <a:lnTo>
                    <a:pt x="817" y="192"/>
                  </a:lnTo>
                  <a:lnTo>
                    <a:pt x="817" y="187"/>
                  </a:lnTo>
                  <a:lnTo>
                    <a:pt x="822" y="187"/>
                  </a:lnTo>
                  <a:lnTo>
                    <a:pt x="822" y="182"/>
                  </a:lnTo>
                  <a:lnTo>
                    <a:pt x="826" y="182"/>
                  </a:lnTo>
                  <a:lnTo>
                    <a:pt x="826" y="178"/>
                  </a:lnTo>
                  <a:lnTo>
                    <a:pt x="826" y="173"/>
                  </a:lnTo>
                  <a:lnTo>
                    <a:pt x="831" y="173"/>
                  </a:lnTo>
                  <a:lnTo>
                    <a:pt x="831" y="169"/>
                  </a:lnTo>
                  <a:lnTo>
                    <a:pt x="836" y="160"/>
                  </a:lnTo>
                  <a:lnTo>
                    <a:pt x="836" y="155"/>
                  </a:lnTo>
                  <a:lnTo>
                    <a:pt x="836" y="151"/>
                  </a:lnTo>
                  <a:lnTo>
                    <a:pt x="836" y="146"/>
                  </a:lnTo>
                  <a:lnTo>
                    <a:pt x="836" y="137"/>
                  </a:lnTo>
                  <a:lnTo>
                    <a:pt x="836" y="132"/>
                  </a:lnTo>
                  <a:lnTo>
                    <a:pt x="836" y="128"/>
                  </a:lnTo>
                  <a:lnTo>
                    <a:pt x="831" y="123"/>
                  </a:lnTo>
                  <a:lnTo>
                    <a:pt x="831" y="119"/>
                  </a:lnTo>
                  <a:lnTo>
                    <a:pt x="831" y="114"/>
                  </a:lnTo>
                  <a:lnTo>
                    <a:pt x="826" y="110"/>
                  </a:lnTo>
                  <a:lnTo>
                    <a:pt x="826" y="105"/>
                  </a:lnTo>
                  <a:lnTo>
                    <a:pt x="822" y="100"/>
                  </a:lnTo>
                  <a:lnTo>
                    <a:pt x="822" y="96"/>
                  </a:lnTo>
                  <a:lnTo>
                    <a:pt x="817" y="91"/>
                  </a:lnTo>
                  <a:lnTo>
                    <a:pt x="812" y="87"/>
                  </a:lnTo>
                  <a:lnTo>
                    <a:pt x="808" y="82"/>
                  </a:lnTo>
                  <a:lnTo>
                    <a:pt x="803" y="78"/>
                  </a:lnTo>
                  <a:lnTo>
                    <a:pt x="798" y="73"/>
                  </a:lnTo>
                  <a:lnTo>
                    <a:pt x="789" y="69"/>
                  </a:lnTo>
                  <a:lnTo>
                    <a:pt x="780" y="64"/>
                  </a:lnTo>
                  <a:lnTo>
                    <a:pt x="775" y="64"/>
                  </a:lnTo>
                  <a:lnTo>
                    <a:pt x="766" y="59"/>
                  </a:lnTo>
                  <a:lnTo>
                    <a:pt x="756" y="59"/>
                  </a:lnTo>
                  <a:lnTo>
                    <a:pt x="752" y="59"/>
                  </a:lnTo>
                  <a:lnTo>
                    <a:pt x="742" y="64"/>
                  </a:lnTo>
                  <a:lnTo>
                    <a:pt x="738" y="64"/>
                  </a:lnTo>
                  <a:lnTo>
                    <a:pt x="733" y="69"/>
                  </a:lnTo>
                  <a:lnTo>
                    <a:pt x="724" y="69"/>
                  </a:lnTo>
                  <a:lnTo>
                    <a:pt x="719" y="73"/>
                  </a:lnTo>
                  <a:lnTo>
                    <a:pt x="714" y="78"/>
                  </a:lnTo>
                  <a:lnTo>
                    <a:pt x="710" y="82"/>
                  </a:lnTo>
                  <a:lnTo>
                    <a:pt x="705" y="87"/>
                  </a:lnTo>
                  <a:lnTo>
                    <a:pt x="700" y="91"/>
                  </a:lnTo>
                  <a:lnTo>
                    <a:pt x="696" y="96"/>
                  </a:lnTo>
                  <a:lnTo>
                    <a:pt x="691" y="100"/>
                  </a:lnTo>
                  <a:lnTo>
                    <a:pt x="686" y="105"/>
                  </a:lnTo>
                  <a:lnTo>
                    <a:pt x="682" y="114"/>
                  </a:lnTo>
                  <a:lnTo>
                    <a:pt x="677" y="119"/>
                  </a:lnTo>
                  <a:lnTo>
                    <a:pt x="663" y="151"/>
                  </a:lnTo>
                  <a:lnTo>
                    <a:pt x="663" y="155"/>
                  </a:lnTo>
                  <a:lnTo>
                    <a:pt x="658" y="155"/>
                  </a:lnTo>
                  <a:lnTo>
                    <a:pt x="658" y="160"/>
                  </a:lnTo>
                  <a:lnTo>
                    <a:pt x="658" y="164"/>
                  </a:lnTo>
                  <a:lnTo>
                    <a:pt x="654" y="169"/>
                  </a:lnTo>
                  <a:lnTo>
                    <a:pt x="649" y="169"/>
                  </a:lnTo>
                  <a:lnTo>
                    <a:pt x="649" y="173"/>
                  </a:lnTo>
                  <a:lnTo>
                    <a:pt x="644" y="178"/>
                  </a:lnTo>
                  <a:lnTo>
                    <a:pt x="640" y="178"/>
                  </a:lnTo>
                  <a:lnTo>
                    <a:pt x="635" y="182"/>
                  </a:lnTo>
                  <a:lnTo>
                    <a:pt x="630" y="182"/>
                  </a:lnTo>
                  <a:lnTo>
                    <a:pt x="621" y="187"/>
                  </a:lnTo>
                  <a:lnTo>
                    <a:pt x="616" y="187"/>
                  </a:lnTo>
                  <a:lnTo>
                    <a:pt x="612" y="192"/>
                  </a:lnTo>
                  <a:lnTo>
                    <a:pt x="602" y="192"/>
                  </a:lnTo>
                  <a:lnTo>
                    <a:pt x="598" y="192"/>
                  </a:lnTo>
                  <a:lnTo>
                    <a:pt x="593" y="192"/>
                  </a:lnTo>
                  <a:lnTo>
                    <a:pt x="583" y="196"/>
                  </a:lnTo>
                  <a:lnTo>
                    <a:pt x="579" y="196"/>
                  </a:lnTo>
                  <a:lnTo>
                    <a:pt x="574" y="196"/>
                  </a:lnTo>
                  <a:lnTo>
                    <a:pt x="565" y="192"/>
                  </a:lnTo>
                  <a:lnTo>
                    <a:pt x="560" y="192"/>
                  </a:lnTo>
                  <a:lnTo>
                    <a:pt x="555" y="192"/>
                  </a:lnTo>
                  <a:lnTo>
                    <a:pt x="551" y="187"/>
                  </a:lnTo>
                  <a:lnTo>
                    <a:pt x="546" y="187"/>
                  </a:lnTo>
                  <a:lnTo>
                    <a:pt x="546" y="182"/>
                  </a:lnTo>
                  <a:lnTo>
                    <a:pt x="546" y="178"/>
                  </a:lnTo>
                  <a:lnTo>
                    <a:pt x="551" y="178"/>
                  </a:lnTo>
                  <a:lnTo>
                    <a:pt x="555" y="178"/>
                  </a:lnTo>
                  <a:lnTo>
                    <a:pt x="560" y="178"/>
                  </a:lnTo>
                  <a:lnTo>
                    <a:pt x="565" y="178"/>
                  </a:lnTo>
                  <a:lnTo>
                    <a:pt x="569" y="173"/>
                  </a:lnTo>
                  <a:lnTo>
                    <a:pt x="574" y="173"/>
                  </a:lnTo>
                  <a:lnTo>
                    <a:pt x="574" y="169"/>
                  </a:lnTo>
                  <a:lnTo>
                    <a:pt x="579" y="169"/>
                  </a:lnTo>
                  <a:lnTo>
                    <a:pt x="579" y="164"/>
                  </a:lnTo>
                  <a:lnTo>
                    <a:pt x="583" y="164"/>
                  </a:lnTo>
                  <a:lnTo>
                    <a:pt x="583" y="160"/>
                  </a:lnTo>
                  <a:lnTo>
                    <a:pt x="588" y="160"/>
                  </a:lnTo>
                  <a:lnTo>
                    <a:pt x="588" y="155"/>
                  </a:lnTo>
                  <a:lnTo>
                    <a:pt x="593" y="151"/>
                  </a:lnTo>
                  <a:lnTo>
                    <a:pt x="593" y="146"/>
                  </a:lnTo>
                  <a:lnTo>
                    <a:pt x="602" y="123"/>
                  </a:lnTo>
                  <a:lnTo>
                    <a:pt x="612" y="105"/>
                  </a:lnTo>
                  <a:lnTo>
                    <a:pt x="616" y="96"/>
                  </a:lnTo>
                  <a:lnTo>
                    <a:pt x="621" y="87"/>
                  </a:lnTo>
                  <a:lnTo>
                    <a:pt x="621" y="82"/>
                  </a:lnTo>
                  <a:lnTo>
                    <a:pt x="626" y="82"/>
                  </a:lnTo>
                  <a:lnTo>
                    <a:pt x="626" y="78"/>
                  </a:lnTo>
                  <a:lnTo>
                    <a:pt x="626" y="73"/>
                  </a:lnTo>
                  <a:lnTo>
                    <a:pt x="621" y="73"/>
                  </a:lnTo>
                  <a:lnTo>
                    <a:pt x="621" y="78"/>
                  </a:lnTo>
                  <a:lnTo>
                    <a:pt x="616" y="78"/>
                  </a:lnTo>
                  <a:lnTo>
                    <a:pt x="607" y="82"/>
                  </a:lnTo>
                  <a:lnTo>
                    <a:pt x="602" y="91"/>
                  </a:lnTo>
                  <a:lnTo>
                    <a:pt x="598" y="96"/>
                  </a:lnTo>
                  <a:lnTo>
                    <a:pt x="593" y="100"/>
                  </a:lnTo>
                  <a:lnTo>
                    <a:pt x="583" y="110"/>
                  </a:lnTo>
                  <a:lnTo>
                    <a:pt x="579" y="114"/>
                  </a:lnTo>
                  <a:lnTo>
                    <a:pt x="574" y="119"/>
                  </a:lnTo>
                  <a:lnTo>
                    <a:pt x="569" y="123"/>
                  </a:lnTo>
                  <a:lnTo>
                    <a:pt x="560" y="132"/>
                  </a:lnTo>
                  <a:lnTo>
                    <a:pt x="546" y="141"/>
                  </a:lnTo>
                  <a:lnTo>
                    <a:pt x="537" y="151"/>
                  </a:lnTo>
                  <a:lnTo>
                    <a:pt x="527" y="160"/>
                  </a:lnTo>
                  <a:lnTo>
                    <a:pt x="513" y="169"/>
                  </a:lnTo>
                  <a:lnTo>
                    <a:pt x="499" y="173"/>
                  </a:lnTo>
                  <a:lnTo>
                    <a:pt x="490" y="178"/>
                  </a:lnTo>
                  <a:lnTo>
                    <a:pt x="476" y="182"/>
                  </a:lnTo>
                  <a:lnTo>
                    <a:pt x="462" y="187"/>
                  </a:lnTo>
                  <a:lnTo>
                    <a:pt x="448" y="192"/>
                  </a:lnTo>
                  <a:lnTo>
                    <a:pt x="429" y="192"/>
                  </a:lnTo>
                  <a:lnTo>
                    <a:pt x="411" y="192"/>
                  </a:lnTo>
                  <a:lnTo>
                    <a:pt x="392" y="192"/>
                  </a:lnTo>
                  <a:lnTo>
                    <a:pt x="378" y="192"/>
                  </a:lnTo>
                  <a:lnTo>
                    <a:pt x="359" y="187"/>
                  </a:lnTo>
                  <a:lnTo>
                    <a:pt x="345" y="182"/>
                  </a:lnTo>
                  <a:lnTo>
                    <a:pt x="341" y="182"/>
                  </a:lnTo>
                  <a:lnTo>
                    <a:pt x="336" y="182"/>
                  </a:lnTo>
                  <a:lnTo>
                    <a:pt x="336" y="187"/>
                  </a:lnTo>
                  <a:lnTo>
                    <a:pt x="341" y="201"/>
                  </a:lnTo>
                  <a:lnTo>
                    <a:pt x="345" y="210"/>
                  </a:lnTo>
                  <a:lnTo>
                    <a:pt x="355" y="219"/>
                  </a:lnTo>
                  <a:lnTo>
                    <a:pt x="364" y="228"/>
                  </a:lnTo>
                  <a:lnTo>
                    <a:pt x="373" y="237"/>
                  </a:lnTo>
                  <a:lnTo>
                    <a:pt x="383" y="246"/>
                  </a:lnTo>
                  <a:lnTo>
                    <a:pt x="392" y="251"/>
                  </a:lnTo>
                  <a:lnTo>
                    <a:pt x="406" y="260"/>
                  </a:lnTo>
                  <a:lnTo>
                    <a:pt x="411" y="260"/>
                  </a:lnTo>
                  <a:lnTo>
                    <a:pt x="415" y="264"/>
                  </a:lnTo>
                  <a:lnTo>
                    <a:pt x="420" y="264"/>
                  </a:lnTo>
                  <a:lnTo>
                    <a:pt x="429" y="269"/>
                  </a:lnTo>
                  <a:lnTo>
                    <a:pt x="434" y="269"/>
                  </a:lnTo>
                  <a:lnTo>
                    <a:pt x="439" y="269"/>
                  </a:lnTo>
                  <a:lnTo>
                    <a:pt x="448" y="274"/>
                  </a:lnTo>
                  <a:lnTo>
                    <a:pt x="453" y="274"/>
                  </a:lnTo>
                  <a:lnTo>
                    <a:pt x="457" y="274"/>
                  </a:lnTo>
                  <a:lnTo>
                    <a:pt x="467" y="274"/>
                  </a:lnTo>
                  <a:lnTo>
                    <a:pt x="471" y="274"/>
                  </a:lnTo>
                  <a:lnTo>
                    <a:pt x="476" y="274"/>
                  </a:lnTo>
                  <a:lnTo>
                    <a:pt x="485" y="269"/>
                  </a:lnTo>
                  <a:lnTo>
                    <a:pt x="490" y="269"/>
                  </a:lnTo>
                  <a:lnTo>
                    <a:pt x="495" y="269"/>
                  </a:lnTo>
                  <a:lnTo>
                    <a:pt x="499" y="264"/>
                  </a:lnTo>
                  <a:lnTo>
                    <a:pt x="495" y="260"/>
                  </a:lnTo>
                  <a:lnTo>
                    <a:pt x="490" y="255"/>
                  </a:lnTo>
                  <a:lnTo>
                    <a:pt x="490" y="251"/>
                  </a:lnTo>
                  <a:lnTo>
                    <a:pt x="485" y="251"/>
                  </a:lnTo>
                  <a:lnTo>
                    <a:pt x="485" y="246"/>
                  </a:lnTo>
                  <a:lnTo>
                    <a:pt x="490" y="246"/>
                  </a:lnTo>
                  <a:lnTo>
                    <a:pt x="495" y="246"/>
                  </a:lnTo>
                  <a:lnTo>
                    <a:pt x="532" y="246"/>
                  </a:lnTo>
                  <a:lnTo>
                    <a:pt x="565" y="246"/>
                  </a:lnTo>
                  <a:lnTo>
                    <a:pt x="588" y="242"/>
                  </a:lnTo>
                  <a:lnTo>
                    <a:pt x="616" y="233"/>
                  </a:lnTo>
                  <a:lnTo>
                    <a:pt x="626" y="233"/>
                  </a:lnTo>
                  <a:lnTo>
                    <a:pt x="630" y="233"/>
                  </a:lnTo>
                  <a:lnTo>
                    <a:pt x="635" y="228"/>
                  </a:lnTo>
                  <a:lnTo>
                    <a:pt x="644" y="223"/>
                  </a:lnTo>
                  <a:lnTo>
                    <a:pt x="649" y="223"/>
                  </a:lnTo>
                  <a:lnTo>
                    <a:pt x="654" y="219"/>
                  </a:lnTo>
                  <a:lnTo>
                    <a:pt x="658" y="214"/>
                  </a:lnTo>
                  <a:lnTo>
                    <a:pt x="663" y="214"/>
                  </a:lnTo>
                  <a:lnTo>
                    <a:pt x="668" y="210"/>
                  </a:lnTo>
                  <a:lnTo>
                    <a:pt x="672" y="205"/>
                  </a:lnTo>
                  <a:lnTo>
                    <a:pt x="677" y="205"/>
                  </a:lnTo>
                  <a:lnTo>
                    <a:pt x="677" y="201"/>
                  </a:lnTo>
                  <a:lnTo>
                    <a:pt x="682" y="201"/>
                  </a:lnTo>
                  <a:lnTo>
                    <a:pt x="682" y="205"/>
                  </a:lnTo>
                  <a:lnTo>
                    <a:pt x="682" y="210"/>
                  </a:lnTo>
                  <a:lnTo>
                    <a:pt x="677" y="210"/>
                  </a:lnTo>
                  <a:lnTo>
                    <a:pt x="677" y="214"/>
                  </a:lnTo>
                  <a:lnTo>
                    <a:pt x="672" y="214"/>
                  </a:lnTo>
                  <a:lnTo>
                    <a:pt x="672" y="219"/>
                  </a:lnTo>
                  <a:lnTo>
                    <a:pt x="668" y="219"/>
                  </a:lnTo>
                  <a:lnTo>
                    <a:pt x="654" y="233"/>
                  </a:lnTo>
                  <a:lnTo>
                    <a:pt x="640" y="242"/>
                  </a:lnTo>
                  <a:lnTo>
                    <a:pt x="626" y="246"/>
                  </a:lnTo>
                  <a:lnTo>
                    <a:pt x="612" y="255"/>
                  </a:lnTo>
                  <a:lnTo>
                    <a:pt x="598" y="260"/>
                  </a:lnTo>
                  <a:lnTo>
                    <a:pt x="588" y="264"/>
                  </a:lnTo>
                  <a:lnTo>
                    <a:pt x="574" y="269"/>
                  </a:lnTo>
                  <a:lnTo>
                    <a:pt x="565" y="274"/>
                  </a:lnTo>
                  <a:lnTo>
                    <a:pt x="509" y="287"/>
                  </a:lnTo>
                  <a:lnTo>
                    <a:pt x="439" y="292"/>
                  </a:lnTo>
                  <a:lnTo>
                    <a:pt x="429" y="292"/>
                  </a:lnTo>
                  <a:lnTo>
                    <a:pt x="420" y="292"/>
                  </a:lnTo>
                  <a:lnTo>
                    <a:pt x="411" y="287"/>
                  </a:lnTo>
                  <a:lnTo>
                    <a:pt x="401" y="287"/>
                  </a:lnTo>
                  <a:lnTo>
                    <a:pt x="392" y="287"/>
                  </a:lnTo>
                  <a:lnTo>
                    <a:pt x="383" y="283"/>
                  </a:lnTo>
                  <a:lnTo>
                    <a:pt x="373" y="283"/>
                  </a:lnTo>
                  <a:lnTo>
                    <a:pt x="364" y="278"/>
                  </a:lnTo>
                  <a:lnTo>
                    <a:pt x="350" y="274"/>
                  </a:lnTo>
                  <a:lnTo>
                    <a:pt x="341" y="264"/>
                  </a:lnTo>
                  <a:lnTo>
                    <a:pt x="327" y="260"/>
                  </a:lnTo>
                  <a:lnTo>
                    <a:pt x="317" y="251"/>
                  </a:lnTo>
                  <a:lnTo>
                    <a:pt x="308" y="237"/>
                  </a:lnTo>
                  <a:lnTo>
                    <a:pt x="299" y="228"/>
                  </a:lnTo>
                  <a:lnTo>
                    <a:pt x="289" y="214"/>
                  </a:lnTo>
                  <a:lnTo>
                    <a:pt x="280" y="205"/>
                  </a:lnTo>
                  <a:lnTo>
                    <a:pt x="275" y="196"/>
                  </a:lnTo>
                  <a:lnTo>
                    <a:pt x="275" y="192"/>
                  </a:lnTo>
                  <a:lnTo>
                    <a:pt x="271" y="187"/>
                  </a:lnTo>
                  <a:lnTo>
                    <a:pt x="266" y="187"/>
                  </a:lnTo>
                  <a:lnTo>
                    <a:pt x="266" y="182"/>
                  </a:lnTo>
                  <a:lnTo>
                    <a:pt x="261" y="182"/>
                  </a:lnTo>
                  <a:lnTo>
                    <a:pt x="257" y="182"/>
                  </a:lnTo>
                  <a:lnTo>
                    <a:pt x="252" y="182"/>
                  </a:lnTo>
                  <a:lnTo>
                    <a:pt x="247" y="182"/>
                  </a:lnTo>
                  <a:lnTo>
                    <a:pt x="219" y="182"/>
                  </a:lnTo>
                  <a:lnTo>
                    <a:pt x="215" y="187"/>
                  </a:lnTo>
                  <a:lnTo>
                    <a:pt x="210" y="187"/>
                  </a:lnTo>
                  <a:lnTo>
                    <a:pt x="205" y="187"/>
                  </a:lnTo>
                  <a:lnTo>
                    <a:pt x="205" y="192"/>
                  </a:lnTo>
                  <a:lnTo>
                    <a:pt x="201" y="192"/>
                  </a:lnTo>
                  <a:lnTo>
                    <a:pt x="196" y="196"/>
                  </a:lnTo>
                  <a:lnTo>
                    <a:pt x="196" y="201"/>
                  </a:lnTo>
                  <a:lnTo>
                    <a:pt x="191" y="201"/>
                  </a:lnTo>
                  <a:lnTo>
                    <a:pt x="191" y="205"/>
                  </a:lnTo>
                  <a:lnTo>
                    <a:pt x="187" y="210"/>
                  </a:lnTo>
                  <a:lnTo>
                    <a:pt x="187" y="214"/>
                  </a:lnTo>
                  <a:lnTo>
                    <a:pt x="182" y="219"/>
                  </a:lnTo>
                  <a:lnTo>
                    <a:pt x="177" y="228"/>
                  </a:lnTo>
                  <a:lnTo>
                    <a:pt x="173" y="242"/>
                  </a:lnTo>
                  <a:lnTo>
                    <a:pt x="163" y="251"/>
                  </a:lnTo>
                  <a:lnTo>
                    <a:pt x="163" y="255"/>
                  </a:lnTo>
                  <a:lnTo>
                    <a:pt x="159" y="255"/>
                  </a:lnTo>
                  <a:lnTo>
                    <a:pt x="159" y="260"/>
                  </a:lnTo>
                  <a:lnTo>
                    <a:pt x="154" y="260"/>
                  </a:lnTo>
                  <a:lnTo>
                    <a:pt x="149" y="260"/>
                  </a:lnTo>
                  <a:lnTo>
                    <a:pt x="145" y="260"/>
                  </a:lnTo>
                  <a:lnTo>
                    <a:pt x="140" y="260"/>
                  </a:lnTo>
                  <a:lnTo>
                    <a:pt x="135" y="260"/>
                  </a:lnTo>
                  <a:lnTo>
                    <a:pt x="131" y="260"/>
                  </a:lnTo>
                  <a:lnTo>
                    <a:pt x="131" y="255"/>
                  </a:lnTo>
                  <a:lnTo>
                    <a:pt x="126" y="255"/>
                  </a:lnTo>
                  <a:lnTo>
                    <a:pt x="121" y="255"/>
                  </a:lnTo>
                  <a:lnTo>
                    <a:pt x="121" y="251"/>
                  </a:lnTo>
                  <a:lnTo>
                    <a:pt x="121" y="246"/>
                  </a:lnTo>
                  <a:lnTo>
                    <a:pt x="117" y="246"/>
                  </a:lnTo>
                  <a:lnTo>
                    <a:pt x="117" y="242"/>
                  </a:lnTo>
                  <a:lnTo>
                    <a:pt x="117" y="237"/>
                  </a:lnTo>
                  <a:lnTo>
                    <a:pt x="117" y="233"/>
                  </a:lnTo>
                  <a:lnTo>
                    <a:pt x="117" y="228"/>
                  </a:lnTo>
                  <a:lnTo>
                    <a:pt x="121" y="223"/>
                  </a:lnTo>
                  <a:lnTo>
                    <a:pt x="121" y="219"/>
                  </a:lnTo>
                  <a:lnTo>
                    <a:pt x="126" y="219"/>
                  </a:lnTo>
                  <a:lnTo>
                    <a:pt x="126" y="214"/>
                  </a:lnTo>
                  <a:lnTo>
                    <a:pt x="131" y="214"/>
                  </a:lnTo>
                  <a:lnTo>
                    <a:pt x="131" y="210"/>
                  </a:lnTo>
                  <a:lnTo>
                    <a:pt x="135" y="205"/>
                  </a:lnTo>
                  <a:lnTo>
                    <a:pt x="140" y="201"/>
                  </a:lnTo>
                  <a:lnTo>
                    <a:pt x="145" y="196"/>
                  </a:lnTo>
                  <a:lnTo>
                    <a:pt x="149" y="196"/>
                  </a:lnTo>
                  <a:lnTo>
                    <a:pt x="159" y="192"/>
                  </a:lnTo>
                  <a:lnTo>
                    <a:pt x="163" y="187"/>
                  </a:lnTo>
                  <a:lnTo>
                    <a:pt x="168" y="187"/>
                  </a:lnTo>
                  <a:lnTo>
                    <a:pt x="173" y="182"/>
                  </a:lnTo>
                  <a:lnTo>
                    <a:pt x="0" y="182"/>
                  </a:lnTo>
                  <a:lnTo>
                    <a:pt x="0" y="169"/>
                  </a:lnTo>
                  <a:lnTo>
                    <a:pt x="159" y="169"/>
                  </a:lnTo>
                  <a:lnTo>
                    <a:pt x="168" y="169"/>
                  </a:lnTo>
                  <a:lnTo>
                    <a:pt x="177" y="169"/>
                  </a:lnTo>
                  <a:lnTo>
                    <a:pt x="177" y="164"/>
                  </a:lnTo>
                  <a:lnTo>
                    <a:pt x="173" y="164"/>
                  </a:lnTo>
                  <a:lnTo>
                    <a:pt x="168" y="164"/>
                  </a:lnTo>
                  <a:lnTo>
                    <a:pt x="159" y="160"/>
                  </a:lnTo>
                  <a:lnTo>
                    <a:pt x="149" y="155"/>
                  </a:lnTo>
                  <a:lnTo>
                    <a:pt x="131" y="151"/>
                  </a:lnTo>
                  <a:lnTo>
                    <a:pt x="121" y="146"/>
                  </a:lnTo>
                  <a:lnTo>
                    <a:pt x="117" y="141"/>
                  </a:lnTo>
                  <a:lnTo>
                    <a:pt x="112" y="141"/>
                  </a:lnTo>
                  <a:lnTo>
                    <a:pt x="107" y="141"/>
                  </a:lnTo>
                  <a:lnTo>
                    <a:pt x="103" y="141"/>
                  </a:lnTo>
                  <a:lnTo>
                    <a:pt x="103" y="137"/>
                  </a:lnTo>
                  <a:lnTo>
                    <a:pt x="98" y="137"/>
                  </a:lnTo>
                  <a:lnTo>
                    <a:pt x="93" y="137"/>
                  </a:lnTo>
                  <a:lnTo>
                    <a:pt x="93" y="132"/>
                  </a:lnTo>
                  <a:lnTo>
                    <a:pt x="89" y="128"/>
                  </a:lnTo>
                  <a:lnTo>
                    <a:pt x="89" y="123"/>
                  </a:lnTo>
                  <a:lnTo>
                    <a:pt x="84" y="119"/>
                  </a:lnTo>
                  <a:lnTo>
                    <a:pt x="84" y="114"/>
                  </a:lnTo>
                  <a:lnTo>
                    <a:pt x="89" y="110"/>
                  </a:lnTo>
                  <a:lnTo>
                    <a:pt x="89" y="105"/>
                  </a:lnTo>
                  <a:lnTo>
                    <a:pt x="89" y="100"/>
                  </a:lnTo>
                  <a:lnTo>
                    <a:pt x="93" y="100"/>
                  </a:lnTo>
                  <a:lnTo>
                    <a:pt x="93" y="96"/>
                  </a:lnTo>
                  <a:lnTo>
                    <a:pt x="98" y="96"/>
                  </a:lnTo>
                  <a:lnTo>
                    <a:pt x="103" y="91"/>
                  </a:lnTo>
                  <a:lnTo>
                    <a:pt x="107" y="91"/>
                  </a:lnTo>
                  <a:lnTo>
                    <a:pt x="112" y="91"/>
                  </a:lnTo>
                  <a:lnTo>
                    <a:pt x="117" y="91"/>
                  </a:lnTo>
                  <a:lnTo>
                    <a:pt x="121" y="91"/>
                  </a:lnTo>
                  <a:lnTo>
                    <a:pt x="126" y="91"/>
                  </a:lnTo>
                  <a:lnTo>
                    <a:pt x="131" y="96"/>
                  </a:lnTo>
                  <a:lnTo>
                    <a:pt x="135" y="96"/>
                  </a:lnTo>
                  <a:lnTo>
                    <a:pt x="140" y="96"/>
                  </a:lnTo>
                  <a:lnTo>
                    <a:pt x="145" y="100"/>
                  </a:lnTo>
                  <a:lnTo>
                    <a:pt x="149" y="100"/>
                  </a:lnTo>
                  <a:lnTo>
                    <a:pt x="154" y="105"/>
                  </a:lnTo>
                  <a:lnTo>
                    <a:pt x="163" y="114"/>
                  </a:lnTo>
                  <a:lnTo>
                    <a:pt x="173" y="119"/>
                  </a:lnTo>
                  <a:lnTo>
                    <a:pt x="177" y="128"/>
                  </a:lnTo>
                  <a:lnTo>
                    <a:pt x="182" y="132"/>
                  </a:lnTo>
                  <a:lnTo>
                    <a:pt x="187" y="137"/>
                  </a:lnTo>
                  <a:lnTo>
                    <a:pt x="191" y="146"/>
                  </a:lnTo>
                  <a:lnTo>
                    <a:pt x="196" y="151"/>
                  </a:lnTo>
                  <a:lnTo>
                    <a:pt x="201" y="155"/>
                  </a:lnTo>
                  <a:lnTo>
                    <a:pt x="205" y="160"/>
                  </a:lnTo>
                  <a:lnTo>
                    <a:pt x="210" y="160"/>
                  </a:lnTo>
                  <a:lnTo>
                    <a:pt x="210" y="164"/>
                  </a:lnTo>
                  <a:lnTo>
                    <a:pt x="215" y="164"/>
                  </a:lnTo>
                  <a:lnTo>
                    <a:pt x="219" y="169"/>
                  </a:lnTo>
                  <a:lnTo>
                    <a:pt x="224" y="169"/>
                  </a:lnTo>
                  <a:lnTo>
                    <a:pt x="229" y="169"/>
                  </a:lnTo>
                  <a:lnTo>
                    <a:pt x="229" y="164"/>
                  </a:lnTo>
                  <a:lnTo>
                    <a:pt x="219" y="151"/>
                  </a:lnTo>
                  <a:lnTo>
                    <a:pt x="210" y="146"/>
                  </a:lnTo>
                  <a:lnTo>
                    <a:pt x="205" y="137"/>
                  </a:lnTo>
                  <a:lnTo>
                    <a:pt x="196" y="128"/>
                  </a:lnTo>
                  <a:lnTo>
                    <a:pt x="191" y="123"/>
                  </a:lnTo>
                  <a:lnTo>
                    <a:pt x="187" y="114"/>
                  </a:lnTo>
                  <a:lnTo>
                    <a:pt x="182" y="105"/>
                  </a:lnTo>
                  <a:lnTo>
                    <a:pt x="177" y="100"/>
                  </a:lnTo>
                  <a:lnTo>
                    <a:pt x="173" y="91"/>
                  </a:lnTo>
                  <a:lnTo>
                    <a:pt x="173" y="87"/>
                  </a:lnTo>
                  <a:lnTo>
                    <a:pt x="173" y="82"/>
                  </a:lnTo>
                  <a:lnTo>
                    <a:pt x="173" y="78"/>
                  </a:lnTo>
                  <a:lnTo>
                    <a:pt x="173" y="73"/>
                  </a:lnTo>
                  <a:lnTo>
                    <a:pt x="173" y="69"/>
                  </a:lnTo>
                  <a:lnTo>
                    <a:pt x="173" y="64"/>
                  </a:lnTo>
                  <a:lnTo>
                    <a:pt x="173" y="59"/>
                  </a:lnTo>
                  <a:lnTo>
                    <a:pt x="173" y="55"/>
                  </a:lnTo>
                  <a:lnTo>
                    <a:pt x="177" y="50"/>
                  </a:lnTo>
                  <a:lnTo>
                    <a:pt x="177" y="46"/>
                  </a:lnTo>
                  <a:lnTo>
                    <a:pt x="182" y="41"/>
                  </a:lnTo>
                  <a:lnTo>
                    <a:pt x="182" y="37"/>
                  </a:lnTo>
                  <a:lnTo>
                    <a:pt x="187" y="32"/>
                  </a:lnTo>
                  <a:lnTo>
                    <a:pt x="191" y="28"/>
                  </a:lnTo>
                  <a:lnTo>
                    <a:pt x="196" y="23"/>
                  </a:lnTo>
                  <a:lnTo>
                    <a:pt x="196" y="18"/>
                  </a:lnTo>
                  <a:lnTo>
                    <a:pt x="201" y="18"/>
                  </a:lnTo>
                  <a:lnTo>
                    <a:pt x="205" y="18"/>
                  </a:lnTo>
                  <a:lnTo>
                    <a:pt x="210" y="14"/>
                  </a:lnTo>
                  <a:lnTo>
                    <a:pt x="215" y="14"/>
                  </a:lnTo>
                  <a:lnTo>
                    <a:pt x="219" y="14"/>
                  </a:lnTo>
                  <a:lnTo>
                    <a:pt x="224" y="14"/>
                  </a:lnTo>
                  <a:lnTo>
                    <a:pt x="229" y="14"/>
                  </a:lnTo>
                  <a:lnTo>
                    <a:pt x="233" y="14"/>
                  </a:lnTo>
                  <a:lnTo>
                    <a:pt x="238" y="18"/>
                  </a:lnTo>
                  <a:lnTo>
                    <a:pt x="243" y="18"/>
                  </a:lnTo>
                  <a:lnTo>
                    <a:pt x="243" y="23"/>
                  </a:lnTo>
                  <a:lnTo>
                    <a:pt x="247" y="23"/>
                  </a:lnTo>
                  <a:lnTo>
                    <a:pt x="247" y="28"/>
                  </a:lnTo>
                  <a:lnTo>
                    <a:pt x="247" y="32"/>
                  </a:lnTo>
                  <a:lnTo>
                    <a:pt x="252" y="32"/>
                  </a:lnTo>
                  <a:lnTo>
                    <a:pt x="252" y="37"/>
                  </a:lnTo>
                  <a:lnTo>
                    <a:pt x="252" y="41"/>
                  </a:lnTo>
                  <a:lnTo>
                    <a:pt x="252" y="46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2" y="59"/>
                  </a:lnTo>
                  <a:lnTo>
                    <a:pt x="252" y="64"/>
                  </a:lnTo>
                  <a:lnTo>
                    <a:pt x="247" y="73"/>
                  </a:lnTo>
                  <a:lnTo>
                    <a:pt x="243" y="87"/>
                  </a:lnTo>
                  <a:lnTo>
                    <a:pt x="243" y="91"/>
                  </a:lnTo>
                  <a:lnTo>
                    <a:pt x="238" y="91"/>
                  </a:lnTo>
                  <a:lnTo>
                    <a:pt x="238" y="96"/>
                  </a:lnTo>
                  <a:lnTo>
                    <a:pt x="238" y="100"/>
                  </a:lnTo>
                  <a:lnTo>
                    <a:pt x="238" y="105"/>
                  </a:lnTo>
                  <a:lnTo>
                    <a:pt x="238" y="110"/>
                  </a:lnTo>
                  <a:lnTo>
                    <a:pt x="233" y="110"/>
                  </a:lnTo>
                  <a:lnTo>
                    <a:pt x="233" y="119"/>
                  </a:lnTo>
                  <a:lnTo>
                    <a:pt x="233" y="123"/>
                  </a:lnTo>
                  <a:lnTo>
                    <a:pt x="233" y="128"/>
                  </a:lnTo>
                  <a:lnTo>
                    <a:pt x="238" y="132"/>
                  </a:lnTo>
                  <a:lnTo>
                    <a:pt x="238" y="137"/>
                  </a:lnTo>
                  <a:lnTo>
                    <a:pt x="238" y="141"/>
                  </a:lnTo>
                  <a:lnTo>
                    <a:pt x="243" y="141"/>
                  </a:lnTo>
                  <a:lnTo>
                    <a:pt x="243" y="146"/>
                  </a:lnTo>
                  <a:lnTo>
                    <a:pt x="243" y="151"/>
                  </a:lnTo>
                  <a:lnTo>
                    <a:pt x="247" y="151"/>
                  </a:lnTo>
                  <a:lnTo>
                    <a:pt x="247" y="155"/>
                  </a:lnTo>
                  <a:lnTo>
                    <a:pt x="252" y="155"/>
                  </a:lnTo>
                  <a:lnTo>
                    <a:pt x="257" y="155"/>
                  </a:lnTo>
                  <a:lnTo>
                    <a:pt x="257" y="160"/>
                  </a:lnTo>
                  <a:lnTo>
                    <a:pt x="261" y="160"/>
                  </a:lnTo>
                  <a:lnTo>
                    <a:pt x="266" y="164"/>
                  </a:lnTo>
                  <a:lnTo>
                    <a:pt x="271" y="164"/>
                  </a:lnTo>
                  <a:lnTo>
                    <a:pt x="271" y="160"/>
                  </a:lnTo>
                  <a:lnTo>
                    <a:pt x="271" y="155"/>
                  </a:lnTo>
                  <a:lnTo>
                    <a:pt x="271" y="146"/>
                  </a:lnTo>
                  <a:lnTo>
                    <a:pt x="271" y="141"/>
                  </a:lnTo>
                  <a:lnTo>
                    <a:pt x="271" y="137"/>
                  </a:lnTo>
                  <a:lnTo>
                    <a:pt x="271" y="132"/>
                  </a:lnTo>
                  <a:lnTo>
                    <a:pt x="275" y="119"/>
                  </a:lnTo>
                  <a:lnTo>
                    <a:pt x="280" y="110"/>
                  </a:lnTo>
                  <a:lnTo>
                    <a:pt x="285" y="96"/>
                  </a:lnTo>
                  <a:lnTo>
                    <a:pt x="294" y="87"/>
                  </a:lnTo>
                  <a:lnTo>
                    <a:pt x="299" y="78"/>
                  </a:lnTo>
                  <a:lnTo>
                    <a:pt x="308" y="69"/>
                  </a:lnTo>
                  <a:lnTo>
                    <a:pt x="313" y="59"/>
                  </a:lnTo>
                  <a:lnTo>
                    <a:pt x="322" y="50"/>
                  </a:lnTo>
                  <a:lnTo>
                    <a:pt x="331" y="46"/>
                  </a:lnTo>
                  <a:lnTo>
                    <a:pt x="336" y="37"/>
                  </a:lnTo>
                  <a:lnTo>
                    <a:pt x="345" y="32"/>
                  </a:lnTo>
                  <a:lnTo>
                    <a:pt x="355" y="28"/>
                  </a:lnTo>
                  <a:lnTo>
                    <a:pt x="364" y="23"/>
                  </a:lnTo>
                  <a:lnTo>
                    <a:pt x="373" y="18"/>
                  </a:lnTo>
                  <a:lnTo>
                    <a:pt x="383" y="14"/>
                  </a:lnTo>
                  <a:lnTo>
                    <a:pt x="392" y="9"/>
                  </a:lnTo>
                  <a:lnTo>
                    <a:pt x="401" y="5"/>
                  </a:lnTo>
                  <a:lnTo>
                    <a:pt x="411" y="5"/>
                  </a:lnTo>
                  <a:lnTo>
                    <a:pt x="420" y="0"/>
                  </a:lnTo>
                  <a:lnTo>
                    <a:pt x="429" y="0"/>
                  </a:lnTo>
                  <a:lnTo>
                    <a:pt x="439" y="0"/>
                  </a:lnTo>
                  <a:lnTo>
                    <a:pt x="448" y="0"/>
                  </a:lnTo>
                  <a:lnTo>
                    <a:pt x="457" y="0"/>
                  </a:lnTo>
                  <a:lnTo>
                    <a:pt x="467" y="0"/>
                  </a:lnTo>
                  <a:lnTo>
                    <a:pt x="476" y="5"/>
                  </a:lnTo>
                  <a:lnTo>
                    <a:pt x="485" y="5"/>
                  </a:lnTo>
                  <a:lnTo>
                    <a:pt x="490" y="9"/>
                  </a:lnTo>
                  <a:lnTo>
                    <a:pt x="499" y="9"/>
                  </a:lnTo>
                  <a:lnTo>
                    <a:pt x="504" y="14"/>
                  </a:lnTo>
                  <a:lnTo>
                    <a:pt x="509" y="18"/>
                  </a:lnTo>
                  <a:lnTo>
                    <a:pt x="513" y="18"/>
                  </a:lnTo>
                  <a:lnTo>
                    <a:pt x="513" y="23"/>
                  </a:lnTo>
                  <a:lnTo>
                    <a:pt x="518" y="23"/>
                  </a:lnTo>
                  <a:lnTo>
                    <a:pt x="518" y="28"/>
                  </a:lnTo>
                  <a:lnTo>
                    <a:pt x="523" y="32"/>
                  </a:lnTo>
                  <a:lnTo>
                    <a:pt x="527" y="32"/>
                  </a:lnTo>
                  <a:lnTo>
                    <a:pt x="527" y="37"/>
                  </a:lnTo>
                  <a:lnTo>
                    <a:pt x="527" y="41"/>
                  </a:lnTo>
                  <a:lnTo>
                    <a:pt x="527" y="46"/>
                  </a:lnTo>
                  <a:lnTo>
                    <a:pt x="527" y="50"/>
                  </a:lnTo>
                  <a:lnTo>
                    <a:pt x="527" y="55"/>
                  </a:lnTo>
                  <a:lnTo>
                    <a:pt x="527" y="59"/>
                  </a:lnTo>
                  <a:lnTo>
                    <a:pt x="523" y="59"/>
                  </a:lnTo>
                  <a:lnTo>
                    <a:pt x="523" y="64"/>
                  </a:lnTo>
                  <a:lnTo>
                    <a:pt x="518" y="64"/>
                  </a:lnTo>
                  <a:lnTo>
                    <a:pt x="518" y="69"/>
                  </a:lnTo>
                  <a:lnTo>
                    <a:pt x="513" y="69"/>
                  </a:lnTo>
                  <a:lnTo>
                    <a:pt x="513" y="73"/>
                  </a:lnTo>
                  <a:lnTo>
                    <a:pt x="509" y="73"/>
                  </a:lnTo>
                  <a:lnTo>
                    <a:pt x="509" y="78"/>
                  </a:lnTo>
                  <a:lnTo>
                    <a:pt x="504" y="78"/>
                  </a:lnTo>
                  <a:lnTo>
                    <a:pt x="499" y="78"/>
                  </a:lnTo>
                  <a:lnTo>
                    <a:pt x="499" y="82"/>
                  </a:lnTo>
                  <a:lnTo>
                    <a:pt x="495" y="82"/>
                  </a:lnTo>
                  <a:lnTo>
                    <a:pt x="490" y="82"/>
                  </a:lnTo>
                  <a:lnTo>
                    <a:pt x="490" y="87"/>
                  </a:lnTo>
                  <a:lnTo>
                    <a:pt x="485" y="87"/>
                  </a:lnTo>
                  <a:lnTo>
                    <a:pt x="481" y="87"/>
                  </a:lnTo>
                  <a:lnTo>
                    <a:pt x="476" y="87"/>
                  </a:lnTo>
                  <a:lnTo>
                    <a:pt x="471" y="87"/>
                  </a:lnTo>
                  <a:lnTo>
                    <a:pt x="471" y="82"/>
                  </a:lnTo>
                  <a:lnTo>
                    <a:pt x="467" y="82"/>
                  </a:lnTo>
                  <a:lnTo>
                    <a:pt x="467" y="78"/>
                  </a:lnTo>
                  <a:lnTo>
                    <a:pt x="462" y="78"/>
                  </a:lnTo>
                  <a:lnTo>
                    <a:pt x="462" y="73"/>
                  </a:lnTo>
                  <a:lnTo>
                    <a:pt x="462" y="69"/>
                  </a:lnTo>
                  <a:lnTo>
                    <a:pt x="462" y="64"/>
                  </a:lnTo>
                  <a:close/>
                  <a:moveTo>
                    <a:pt x="733" y="328"/>
                  </a:moveTo>
                  <a:lnTo>
                    <a:pt x="733" y="328"/>
                  </a:lnTo>
                  <a:lnTo>
                    <a:pt x="728" y="324"/>
                  </a:lnTo>
                  <a:lnTo>
                    <a:pt x="724" y="324"/>
                  </a:lnTo>
                  <a:lnTo>
                    <a:pt x="724" y="319"/>
                  </a:lnTo>
                  <a:lnTo>
                    <a:pt x="719" y="319"/>
                  </a:lnTo>
                  <a:lnTo>
                    <a:pt x="719" y="314"/>
                  </a:lnTo>
                  <a:lnTo>
                    <a:pt x="714" y="310"/>
                  </a:lnTo>
                  <a:lnTo>
                    <a:pt x="710" y="305"/>
                  </a:lnTo>
                  <a:lnTo>
                    <a:pt x="710" y="301"/>
                  </a:lnTo>
                  <a:lnTo>
                    <a:pt x="710" y="296"/>
                  </a:lnTo>
                  <a:lnTo>
                    <a:pt x="705" y="296"/>
                  </a:lnTo>
                  <a:lnTo>
                    <a:pt x="705" y="292"/>
                  </a:lnTo>
                  <a:lnTo>
                    <a:pt x="705" y="287"/>
                  </a:lnTo>
                  <a:lnTo>
                    <a:pt x="705" y="283"/>
                  </a:lnTo>
                  <a:lnTo>
                    <a:pt x="705" y="278"/>
                  </a:lnTo>
                  <a:lnTo>
                    <a:pt x="710" y="278"/>
                  </a:lnTo>
                  <a:lnTo>
                    <a:pt x="710" y="274"/>
                  </a:lnTo>
                  <a:lnTo>
                    <a:pt x="710" y="269"/>
                  </a:lnTo>
                  <a:lnTo>
                    <a:pt x="714" y="264"/>
                  </a:lnTo>
                  <a:lnTo>
                    <a:pt x="719" y="260"/>
                  </a:lnTo>
                  <a:lnTo>
                    <a:pt x="724" y="255"/>
                  </a:lnTo>
                  <a:lnTo>
                    <a:pt x="728" y="255"/>
                  </a:lnTo>
                  <a:lnTo>
                    <a:pt x="733" y="251"/>
                  </a:lnTo>
                  <a:lnTo>
                    <a:pt x="738" y="251"/>
                  </a:lnTo>
                  <a:lnTo>
                    <a:pt x="742" y="251"/>
                  </a:lnTo>
                  <a:lnTo>
                    <a:pt x="752" y="251"/>
                  </a:lnTo>
                  <a:lnTo>
                    <a:pt x="756" y="246"/>
                  </a:lnTo>
                  <a:lnTo>
                    <a:pt x="766" y="251"/>
                  </a:lnTo>
                  <a:lnTo>
                    <a:pt x="770" y="251"/>
                  </a:lnTo>
                  <a:lnTo>
                    <a:pt x="775" y="251"/>
                  </a:lnTo>
                  <a:lnTo>
                    <a:pt x="780" y="251"/>
                  </a:lnTo>
                  <a:lnTo>
                    <a:pt x="784" y="251"/>
                  </a:lnTo>
                  <a:lnTo>
                    <a:pt x="789" y="255"/>
                  </a:lnTo>
                  <a:lnTo>
                    <a:pt x="803" y="260"/>
                  </a:lnTo>
                  <a:lnTo>
                    <a:pt x="822" y="269"/>
                  </a:lnTo>
                  <a:lnTo>
                    <a:pt x="831" y="274"/>
                  </a:lnTo>
                  <a:lnTo>
                    <a:pt x="840" y="278"/>
                  </a:lnTo>
                  <a:lnTo>
                    <a:pt x="850" y="278"/>
                  </a:lnTo>
                  <a:lnTo>
                    <a:pt x="859" y="283"/>
                  </a:lnTo>
                  <a:lnTo>
                    <a:pt x="868" y="283"/>
                  </a:lnTo>
                  <a:lnTo>
                    <a:pt x="878" y="283"/>
                  </a:lnTo>
                  <a:lnTo>
                    <a:pt x="887" y="287"/>
                  </a:lnTo>
                  <a:lnTo>
                    <a:pt x="892" y="283"/>
                  </a:lnTo>
                  <a:lnTo>
                    <a:pt x="901" y="283"/>
                  </a:lnTo>
                  <a:lnTo>
                    <a:pt x="910" y="283"/>
                  </a:lnTo>
                  <a:lnTo>
                    <a:pt x="915" y="278"/>
                  </a:lnTo>
                  <a:lnTo>
                    <a:pt x="924" y="278"/>
                  </a:lnTo>
                  <a:lnTo>
                    <a:pt x="934" y="274"/>
                  </a:lnTo>
                  <a:lnTo>
                    <a:pt x="943" y="269"/>
                  </a:lnTo>
                  <a:lnTo>
                    <a:pt x="948" y="264"/>
                  </a:lnTo>
                  <a:lnTo>
                    <a:pt x="957" y="255"/>
                  </a:lnTo>
                  <a:lnTo>
                    <a:pt x="957" y="264"/>
                  </a:lnTo>
                  <a:lnTo>
                    <a:pt x="952" y="269"/>
                  </a:lnTo>
                  <a:lnTo>
                    <a:pt x="943" y="274"/>
                  </a:lnTo>
                  <a:lnTo>
                    <a:pt x="938" y="283"/>
                  </a:lnTo>
                  <a:lnTo>
                    <a:pt x="929" y="287"/>
                  </a:lnTo>
                  <a:lnTo>
                    <a:pt x="924" y="292"/>
                  </a:lnTo>
                  <a:lnTo>
                    <a:pt x="915" y="296"/>
                  </a:lnTo>
                  <a:lnTo>
                    <a:pt x="906" y="301"/>
                  </a:lnTo>
                  <a:lnTo>
                    <a:pt x="840" y="333"/>
                  </a:lnTo>
                  <a:lnTo>
                    <a:pt x="826" y="337"/>
                  </a:lnTo>
                  <a:lnTo>
                    <a:pt x="817" y="342"/>
                  </a:lnTo>
                  <a:lnTo>
                    <a:pt x="803" y="342"/>
                  </a:lnTo>
                  <a:lnTo>
                    <a:pt x="789" y="346"/>
                  </a:lnTo>
                  <a:lnTo>
                    <a:pt x="780" y="346"/>
                  </a:lnTo>
                  <a:lnTo>
                    <a:pt x="775" y="342"/>
                  </a:lnTo>
                  <a:lnTo>
                    <a:pt x="766" y="342"/>
                  </a:lnTo>
                  <a:lnTo>
                    <a:pt x="761" y="342"/>
                  </a:lnTo>
                  <a:lnTo>
                    <a:pt x="752" y="337"/>
                  </a:lnTo>
                  <a:lnTo>
                    <a:pt x="747" y="337"/>
                  </a:lnTo>
                  <a:lnTo>
                    <a:pt x="742" y="333"/>
                  </a:lnTo>
                  <a:lnTo>
                    <a:pt x="733" y="328"/>
                  </a:lnTo>
                  <a:close/>
                  <a:moveTo>
                    <a:pt x="976" y="50"/>
                  </a:moveTo>
                  <a:lnTo>
                    <a:pt x="980" y="59"/>
                  </a:lnTo>
                  <a:lnTo>
                    <a:pt x="980" y="64"/>
                  </a:lnTo>
                  <a:lnTo>
                    <a:pt x="985" y="69"/>
                  </a:lnTo>
                  <a:lnTo>
                    <a:pt x="985" y="78"/>
                  </a:lnTo>
                  <a:lnTo>
                    <a:pt x="990" y="87"/>
                  </a:lnTo>
                  <a:lnTo>
                    <a:pt x="990" y="91"/>
                  </a:lnTo>
                  <a:lnTo>
                    <a:pt x="990" y="96"/>
                  </a:lnTo>
                  <a:lnTo>
                    <a:pt x="990" y="105"/>
                  </a:lnTo>
                  <a:lnTo>
                    <a:pt x="990" y="119"/>
                  </a:lnTo>
                  <a:lnTo>
                    <a:pt x="990" y="132"/>
                  </a:lnTo>
                  <a:lnTo>
                    <a:pt x="985" y="141"/>
                  </a:lnTo>
                  <a:lnTo>
                    <a:pt x="980" y="155"/>
                  </a:lnTo>
                  <a:lnTo>
                    <a:pt x="966" y="187"/>
                  </a:lnTo>
                  <a:lnTo>
                    <a:pt x="948" y="223"/>
                  </a:lnTo>
                  <a:lnTo>
                    <a:pt x="943" y="233"/>
                  </a:lnTo>
                  <a:lnTo>
                    <a:pt x="938" y="242"/>
                  </a:lnTo>
                  <a:lnTo>
                    <a:pt x="934" y="246"/>
                  </a:lnTo>
                  <a:lnTo>
                    <a:pt x="929" y="255"/>
                  </a:lnTo>
                  <a:lnTo>
                    <a:pt x="920" y="260"/>
                  </a:lnTo>
                  <a:lnTo>
                    <a:pt x="915" y="269"/>
                  </a:lnTo>
                  <a:lnTo>
                    <a:pt x="910" y="274"/>
                  </a:lnTo>
                  <a:lnTo>
                    <a:pt x="906" y="278"/>
                  </a:lnTo>
                  <a:lnTo>
                    <a:pt x="910" y="269"/>
                  </a:lnTo>
                  <a:lnTo>
                    <a:pt x="915" y="260"/>
                  </a:lnTo>
                  <a:lnTo>
                    <a:pt x="920" y="251"/>
                  </a:lnTo>
                  <a:lnTo>
                    <a:pt x="924" y="242"/>
                  </a:lnTo>
                  <a:lnTo>
                    <a:pt x="929" y="237"/>
                  </a:lnTo>
                  <a:lnTo>
                    <a:pt x="929" y="228"/>
                  </a:lnTo>
                  <a:lnTo>
                    <a:pt x="934" y="219"/>
                  </a:lnTo>
                  <a:lnTo>
                    <a:pt x="934" y="210"/>
                  </a:lnTo>
                  <a:lnTo>
                    <a:pt x="934" y="205"/>
                  </a:lnTo>
                  <a:lnTo>
                    <a:pt x="934" y="196"/>
                  </a:lnTo>
                  <a:lnTo>
                    <a:pt x="934" y="187"/>
                  </a:lnTo>
                  <a:lnTo>
                    <a:pt x="929" y="178"/>
                  </a:lnTo>
                  <a:lnTo>
                    <a:pt x="929" y="169"/>
                  </a:lnTo>
                  <a:lnTo>
                    <a:pt x="924" y="160"/>
                  </a:lnTo>
                  <a:lnTo>
                    <a:pt x="920" y="151"/>
                  </a:lnTo>
                  <a:lnTo>
                    <a:pt x="920" y="141"/>
                  </a:lnTo>
                  <a:lnTo>
                    <a:pt x="901" y="110"/>
                  </a:lnTo>
                  <a:lnTo>
                    <a:pt x="901" y="105"/>
                  </a:lnTo>
                  <a:lnTo>
                    <a:pt x="896" y="100"/>
                  </a:lnTo>
                  <a:lnTo>
                    <a:pt x="896" y="96"/>
                  </a:lnTo>
                  <a:lnTo>
                    <a:pt x="896" y="91"/>
                  </a:lnTo>
                  <a:lnTo>
                    <a:pt x="892" y="82"/>
                  </a:lnTo>
                  <a:lnTo>
                    <a:pt x="892" y="78"/>
                  </a:lnTo>
                  <a:lnTo>
                    <a:pt x="892" y="69"/>
                  </a:lnTo>
                  <a:lnTo>
                    <a:pt x="892" y="64"/>
                  </a:lnTo>
                  <a:lnTo>
                    <a:pt x="892" y="59"/>
                  </a:lnTo>
                  <a:lnTo>
                    <a:pt x="896" y="55"/>
                  </a:lnTo>
                  <a:lnTo>
                    <a:pt x="896" y="50"/>
                  </a:lnTo>
                  <a:lnTo>
                    <a:pt x="901" y="46"/>
                  </a:lnTo>
                  <a:lnTo>
                    <a:pt x="901" y="41"/>
                  </a:lnTo>
                  <a:lnTo>
                    <a:pt x="906" y="37"/>
                  </a:lnTo>
                  <a:lnTo>
                    <a:pt x="906" y="32"/>
                  </a:lnTo>
                  <a:lnTo>
                    <a:pt x="910" y="32"/>
                  </a:lnTo>
                  <a:lnTo>
                    <a:pt x="915" y="28"/>
                  </a:lnTo>
                  <a:lnTo>
                    <a:pt x="920" y="28"/>
                  </a:lnTo>
                  <a:lnTo>
                    <a:pt x="924" y="23"/>
                  </a:lnTo>
                  <a:lnTo>
                    <a:pt x="929" y="23"/>
                  </a:lnTo>
                  <a:lnTo>
                    <a:pt x="934" y="23"/>
                  </a:lnTo>
                  <a:lnTo>
                    <a:pt x="938" y="23"/>
                  </a:lnTo>
                  <a:lnTo>
                    <a:pt x="943" y="28"/>
                  </a:lnTo>
                  <a:lnTo>
                    <a:pt x="948" y="28"/>
                  </a:lnTo>
                  <a:lnTo>
                    <a:pt x="952" y="28"/>
                  </a:lnTo>
                  <a:lnTo>
                    <a:pt x="952" y="32"/>
                  </a:lnTo>
                  <a:lnTo>
                    <a:pt x="957" y="32"/>
                  </a:lnTo>
                  <a:lnTo>
                    <a:pt x="962" y="37"/>
                  </a:lnTo>
                  <a:lnTo>
                    <a:pt x="966" y="41"/>
                  </a:lnTo>
                  <a:lnTo>
                    <a:pt x="971" y="46"/>
                  </a:lnTo>
                  <a:lnTo>
                    <a:pt x="976" y="46"/>
                  </a:lnTo>
                  <a:lnTo>
                    <a:pt x="976" y="50"/>
                  </a:lnTo>
                  <a:close/>
                  <a:moveTo>
                    <a:pt x="1004" y="228"/>
                  </a:moveTo>
                  <a:lnTo>
                    <a:pt x="1008" y="228"/>
                  </a:lnTo>
                  <a:lnTo>
                    <a:pt x="1008" y="233"/>
                  </a:lnTo>
                  <a:lnTo>
                    <a:pt x="1008" y="237"/>
                  </a:lnTo>
                  <a:lnTo>
                    <a:pt x="1013" y="237"/>
                  </a:lnTo>
                  <a:lnTo>
                    <a:pt x="1013" y="242"/>
                  </a:lnTo>
                  <a:lnTo>
                    <a:pt x="1013" y="246"/>
                  </a:lnTo>
                  <a:lnTo>
                    <a:pt x="1013" y="251"/>
                  </a:lnTo>
                  <a:lnTo>
                    <a:pt x="1013" y="255"/>
                  </a:lnTo>
                  <a:lnTo>
                    <a:pt x="1008" y="260"/>
                  </a:lnTo>
                  <a:lnTo>
                    <a:pt x="1008" y="264"/>
                  </a:lnTo>
                  <a:lnTo>
                    <a:pt x="1004" y="264"/>
                  </a:lnTo>
                  <a:lnTo>
                    <a:pt x="1004" y="269"/>
                  </a:lnTo>
                  <a:lnTo>
                    <a:pt x="999" y="269"/>
                  </a:lnTo>
                  <a:lnTo>
                    <a:pt x="994" y="269"/>
                  </a:lnTo>
                  <a:lnTo>
                    <a:pt x="994" y="274"/>
                  </a:lnTo>
                  <a:lnTo>
                    <a:pt x="990" y="274"/>
                  </a:lnTo>
                  <a:lnTo>
                    <a:pt x="985" y="274"/>
                  </a:lnTo>
                  <a:lnTo>
                    <a:pt x="980" y="269"/>
                  </a:lnTo>
                  <a:lnTo>
                    <a:pt x="976" y="269"/>
                  </a:lnTo>
                  <a:lnTo>
                    <a:pt x="971" y="269"/>
                  </a:lnTo>
                  <a:lnTo>
                    <a:pt x="971" y="264"/>
                  </a:lnTo>
                  <a:lnTo>
                    <a:pt x="971" y="260"/>
                  </a:lnTo>
                  <a:lnTo>
                    <a:pt x="966" y="260"/>
                  </a:lnTo>
                  <a:lnTo>
                    <a:pt x="966" y="255"/>
                  </a:lnTo>
                  <a:lnTo>
                    <a:pt x="966" y="251"/>
                  </a:lnTo>
                  <a:lnTo>
                    <a:pt x="966" y="246"/>
                  </a:lnTo>
                  <a:lnTo>
                    <a:pt x="966" y="242"/>
                  </a:lnTo>
                  <a:lnTo>
                    <a:pt x="966" y="237"/>
                  </a:lnTo>
                  <a:lnTo>
                    <a:pt x="971" y="233"/>
                  </a:lnTo>
                  <a:lnTo>
                    <a:pt x="971" y="228"/>
                  </a:lnTo>
                  <a:lnTo>
                    <a:pt x="976" y="228"/>
                  </a:lnTo>
                  <a:lnTo>
                    <a:pt x="976" y="223"/>
                  </a:lnTo>
                  <a:lnTo>
                    <a:pt x="980" y="223"/>
                  </a:lnTo>
                  <a:lnTo>
                    <a:pt x="980" y="219"/>
                  </a:lnTo>
                  <a:lnTo>
                    <a:pt x="985" y="219"/>
                  </a:lnTo>
                  <a:lnTo>
                    <a:pt x="990" y="219"/>
                  </a:lnTo>
                  <a:lnTo>
                    <a:pt x="994" y="219"/>
                  </a:lnTo>
                  <a:lnTo>
                    <a:pt x="994" y="223"/>
                  </a:lnTo>
                  <a:lnTo>
                    <a:pt x="999" y="223"/>
                  </a:lnTo>
                  <a:lnTo>
                    <a:pt x="1004" y="223"/>
                  </a:lnTo>
                  <a:lnTo>
                    <a:pt x="1004" y="228"/>
                  </a:lnTo>
                  <a:close/>
                  <a:moveTo>
                    <a:pt x="1106" y="78"/>
                  </a:moveTo>
                  <a:lnTo>
                    <a:pt x="1111" y="73"/>
                  </a:lnTo>
                  <a:lnTo>
                    <a:pt x="1111" y="69"/>
                  </a:lnTo>
                  <a:lnTo>
                    <a:pt x="1111" y="64"/>
                  </a:lnTo>
                  <a:lnTo>
                    <a:pt x="1111" y="59"/>
                  </a:lnTo>
                  <a:lnTo>
                    <a:pt x="1116" y="55"/>
                  </a:lnTo>
                  <a:lnTo>
                    <a:pt x="1116" y="50"/>
                  </a:lnTo>
                  <a:lnTo>
                    <a:pt x="1116" y="46"/>
                  </a:lnTo>
                  <a:lnTo>
                    <a:pt x="1120" y="46"/>
                  </a:lnTo>
                  <a:lnTo>
                    <a:pt x="1120" y="41"/>
                  </a:lnTo>
                  <a:lnTo>
                    <a:pt x="1125" y="41"/>
                  </a:lnTo>
                  <a:lnTo>
                    <a:pt x="1125" y="37"/>
                  </a:lnTo>
                  <a:lnTo>
                    <a:pt x="1130" y="37"/>
                  </a:lnTo>
                  <a:lnTo>
                    <a:pt x="1130" y="32"/>
                  </a:lnTo>
                  <a:lnTo>
                    <a:pt x="1134" y="32"/>
                  </a:lnTo>
                  <a:lnTo>
                    <a:pt x="1139" y="32"/>
                  </a:lnTo>
                  <a:lnTo>
                    <a:pt x="1139" y="28"/>
                  </a:lnTo>
                  <a:lnTo>
                    <a:pt x="1144" y="28"/>
                  </a:lnTo>
                  <a:lnTo>
                    <a:pt x="1148" y="28"/>
                  </a:lnTo>
                  <a:lnTo>
                    <a:pt x="1153" y="28"/>
                  </a:lnTo>
                  <a:lnTo>
                    <a:pt x="1158" y="28"/>
                  </a:lnTo>
                  <a:lnTo>
                    <a:pt x="1176" y="23"/>
                  </a:lnTo>
                  <a:lnTo>
                    <a:pt x="1190" y="23"/>
                  </a:lnTo>
                  <a:lnTo>
                    <a:pt x="1204" y="23"/>
                  </a:lnTo>
                  <a:lnTo>
                    <a:pt x="1218" y="23"/>
                  </a:lnTo>
                  <a:lnTo>
                    <a:pt x="1214" y="82"/>
                  </a:lnTo>
                  <a:lnTo>
                    <a:pt x="1214" y="87"/>
                  </a:lnTo>
                  <a:lnTo>
                    <a:pt x="1214" y="91"/>
                  </a:lnTo>
                  <a:lnTo>
                    <a:pt x="1214" y="96"/>
                  </a:lnTo>
                  <a:lnTo>
                    <a:pt x="1214" y="100"/>
                  </a:lnTo>
                  <a:lnTo>
                    <a:pt x="1209" y="105"/>
                  </a:lnTo>
                  <a:lnTo>
                    <a:pt x="1209" y="110"/>
                  </a:lnTo>
                  <a:lnTo>
                    <a:pt x="1204" y="110"/>
                  </a:lnTo>
                  <a:lnTo>
                    <a:pt x="1200" y="114"/>
                  </a:lnTo>
                  <a:lnTo>
                    <a:pt x="1200" y="119"/>
                  </a:lnTo>
                  <a:lnTo>
                    <a:pt x="1195" y="119"/>
                  </a:lnTo>
                  <a:lnTo>
                    <a:pt x="1190" y="123"/>
                  </a:lnTo>
                  <a:lnTo>
                    <a:pt x="1186" y="123"/>
                  </a:lnTo>
                  <a:lnTo>
                    <a:pt x="1181" y="128"/>
                  </a:lnTo>
                  <a:lnTo>
                    <a:pt x="1172" y="128"/>
                  </a:lnTo>
                  <a:lnTo>
                    <a:pt x="1167" y="132"/>
                  </a:lnTo>
                  <a:lnTo>
                    <a:pt x="1158" y="132"/>
                  </a:lnTo>
                  <a:lnTo>
                    <a:pt x="1162" y="132"/>
                  </a:lnTo>
                  <a:lnTo>
                    <a:pt x="1167" y="137"/>
                  </a:lnTo>
                  <a:lnTo>
                    <a:pt x="1172" y="137"/>
                  </a:lnTo>
                  <a:lnTo>
                    <a:pt x="1176" y="141"/>
                  </a:lnTo>
                  <a:lnTo>
                    <a:pt x="1181" y="146"/>
                  </a:lnTo>
                  <a:lnTo>
                    <a:pt x="1186" y="146"/>
                  </a:lnTo>
                  <a:lnTo>
                    <a:pt x="1190" y="151"/>
                  </a:lnTo>
                  <a:lnTo>
                    <a:pt x="1190" y="155"/>
                  </a:lnTo>
                  <a:lnTo>
                    <a:pt x="1195" y="155"/>
                  </a:lnTo>
                  <a:lnTo>
                    <a:pt x="1195" y="160"/>
                  </a:lnTo>
                  <a:lnTo>
                    <a:pt x="1200" y="164"/>
                  </a:lnTo>
                  <a:lnTo>
                    <a:pt x="1200" y="169"/>
                  </a:lnTo>
                  <a:lnTo>
                    <a:pt x="1204" y="173"/>
                  </a:lnTo>
                  <a:lnTo>
                    <a:pt x="1204" y="178"/>
                  </a:lnTo>
                  <a:lnTo>
                    <a:pt x="1209" y="178"/>
                  </a:lnTo>
                  <a:lnTo>
                    <a:pt x="1209" y="182"/>
                  </a:lnTo>
                  <a:lnTo>
                    <a:pt x="1223" y="255"/>
                  </a:lnTo>
                  <a:lnTo>
                    <a:pt x="1209" y="246"/>
                  </a:lnTo>
                  <a:lnTo>
                    <a:pt x="1195" y="237"/>
                  </a:lnTo>
                  <a:lnTo>
                    <a:pt x="1186" y="233"/>
                  </a:lnTo>
                  <a:lnTo>
                    <a:pt x="1172" y="228"/>
                  </a:lnTo>
                  <a:lnTo>
                    <a:pt x="1158" y="223"/>
                  </a:lnTo>
                  <a:lnTo>
                    <a:pt x="1144" y="223"/>
                  </a:lnTo>
                  <a:lnTo>
                    <a:pt x="1130" y="219"/>
                  </a:lnTo>
                  <a:lnTo>
                    <a:pt x="1116" y="219"/>
                  </a:lnTo>
                  <a:lnTo>
                    <a:pt x="1106" y="223"/>
                  </a:lnTo>
                  <a:lnTo>
                    <a:pt x="1092" y="223"/>
                  </a:lnTo>
                  <a:lnTo>
                    <a:pt x="1083" y="228"/>
                  </a:lnTo>
                  <a:lnTo>
                    <a:pt x="1069" y="237"/>
                  </a:lnTo>
                  <a:lnTo>
                    <a:pt x="1060" y="242"/>
                  </a:lnTo>
                  <a:lnTo>
                    <a:pt x="1046" y="251"/>
                  </a:lnTo>
                  <a:lnTo>
                    <a:pt x="1036" y="260"/>
                  </a:lnTo>
                  <a:lnTo>
                    <a:pt x="1027" y="269"/>
                  </a:lnTo>
                  <a:lnTo>
                    <a:pt x="1027" y="260"/>
                  </a:lnTo>
                  <a:lnTo>
                    <a:pt x="1027" y="251"/>
                  </a:lnTo>
                  <a:lnTo>
                    <a:pt x="1027" y="246"/>
                  </a:lnTo>
                  <a:lnTo>
                    <a:pt x="1027" y="237"/>
                  </a:lnTo>
                  <a:lnTo>
                    <a:pt x="1027" y="233"/>
                  </a:lnTo>
                  <a:lnTo>
                    <a:pt x="1027" y="228"/>
                  </a:lnTo>
                  <a:lnTo>
                    <a:pt x="1027" y="223"/>
                  </a:lnTo>
                  <a:lnTo>
                    <a:pt x="1022" y="223"/>
                  </a:lnTo>
                  <a:lnTo>
                    <a:pt x="1022" y="219"/>
                  </a:lnTo>
                  <a:lnTo>
                    <a:pt x="1018" y="214"/>
                  </a:lnTo>
                  <a:lnTo>
                    <a:pt x="1013" y="214"/>
                  </a:lnTo>
                  <a:lnTo>
                    <a:pt x="1008" y="210"/>
                  </a:lnTo>
                  <a:lnTo>
                    <a:pt x="1004" y="210"/>
                  </a:lnTo>
                  <a:lnTo>
                    <a:pt x="999" y="210"/>
                  </a:lnTo>
                  <a:lnTo>
                    <a:pt x="994" y="210"/>
                  </a:lnTo>
                  <a:lnTo>
                    <a:pt x="985" y="214"/>
                  </a:lnTo>
                  <a:lnTo>
                    <a:pt x="976" y="214"/>
                  </a:lnTo>
                  <a:lnTo>
                    <a:pt x="966" y="219"/>
                  </a:lnTo>
                  <a:lnTo>
                    <a:pt x="976" y="205"/>
                  </a:lnTo>
                  <a:lnTo>
                    <a:pt x="985" y="192"/>
                  </a:lnTo>
                  <a:lnTo>
                    <a:pt x="994" y="182"/>
                  </a:lnTo>
                  <a:lnTo>
                    <a:pt x="1004" y="169"/>
                  </a:lnTo>
                  <a:lnTo>
                    <a:pt x="1008" y="155"/>
                  </a:lnTo>
                  <a:lnTo>
                    <a:pt x="1013" y="146"/>
                  </a:lnTo>
                  <a:lnTo>
                    <a:pt x="1018" y="132"/>
                  </a:lnTo>
                  <a:lnTo>
                    <a:pt x="1018" y="119"/>
                  </a:lnTo>
                  <a:lnTo>
                    <a:pt x="1018" y="114"/>
                  </a:lnTo>
                  <a:lnTo>
                    <a:pt x="1018" y="110"/>
                  </a:lnTo>
                  <a:lnTo>
                    <a:pt x="1018" y="100"/>
                  </a:lnTo>
                  <a:lnTo>
                    <a:pt x="1018" y="96"/>
                  </a:lnTo>
                  <a:lnTo>
                    <a:pt x="1018" y="87"/>
                  </a:lnTo>
                  <a:lnTo>
                    <a:pt x="1018" y="82"/>
                  </a:lnTo>
                  <a:lnTo>
                    <a:pt x="1013" y="78"/>
                  </a:lnTo>
                  <a:lnTo>
                    <a:pt x="1013" y="69"/>
                  </a:lnTo>
                  <a:lnTo>
                    <a:pt x="1008" y="64"/>
                  </a:lnTo>
                  <a:lnTo>
                    <a:pt x="1008" y="55"/>
                  </a:lnTo>
                  <a:lnTo>
                    <a:pt x="1004" y="50"/>
                  </a:lnTo>
                  <a:lnTo>
                    <a:pt x="999" y="46"/>
                  </a:lnTo>
                  <a:lnTo>
                    <a:pt x="994" y="37"/>
                  </a:lnTo>
                  <a:lnTo>
                    <a:pt x="990" y="32"/>
                  </a:lnTo>
                  <a:lnTo>
                    <a:pt x="985" y="23"/>
                  </a:lnTo>
                  <a:lnTo>
                    <a:pt x="980" y="18"/>
                  </a:lnTo>
                  <a:lnTo>
                    <a:pt x="1018" y="23"/>
                  </a:lnTo>
                  <a:lnTo>
                    <a:pt x="1055" y="32"/>
                  </a:lnTo>
                  <a:lnTo>
                    <a:pt x="1060" y="32"/>
                  </a:lnTo>
                  <a:lnTo>
                    <a:pt x="1064" y="32"/>
                  </a:lnTo>
                  <a:lnTo>
                    <a:pt x="1064" y="37"/>
                  </a:lnTo>
                  <a:lnTo>
                    <a:pt x="1069" y="37"/>
                  </a:lnTo>
                  <a:lnTo>
                    <a:pt x="1074" y="37"/>
                  </a:lnTo>
                  <a:lnTo>
                    <a:pt x="1078" y="41"/>
                  </a:lnTo>
                  <a:lnTo>
                    <a:pt x="1083" y="46"/>
                  </a:lnTo>
                  <a:lnTo>
                    <a:pt x="1088" y="50"/>
                  </a:lnTo>
                  <a:lnTo>
                    <a:pt x="1092" y="50"/>
                  </a:lnTo>
                  <a:lnTo>
                    <a:pt x="1097" y="55"/>
                  </a:lnTo>
                  <a:lnTo>
                    <a:pt x="1097" y="59"/>
                  </a:lnTo>
                  <a:lnTo>
                    <a:pt x="1102" y="64"/>
                  </a:lnTo>
                  <a:lnTo>
                    <a:pt x="1102" y="69"/>
                  </a:lnTo>
                  <a:lnTo>
                    <a:pt x="1106" y="73"/>
                  </a:lnTo>
                  <a:lnTo>
                    <a:pt x="1106" y="78"/>
                  </a:lnTo>
                  <a:close/>
                  <a:moveTo>
                    <a:pt x="836" y="460"/>
                  </a:moveTo>
                  <a:lnTo>
                    <a:pt x="831" y="465"/>
                  </a:lnTo>
                  <a:lnTo>
                    <a:pt x="826" y="474"/>
                  </a:lnTo>
                  <a:lnTo>
                    <a:pt x="822" y="478"/>
                  </a:lnTo>
                  <a:lnTo>
                    <a:pt x="817" y="483"/>
                  </a:lnTo>
                  <a:lnTo>
                    <a:pt x="812" y="488"/>
                  </a:lnTo>
                  <a:lnTo>
                    <a:pt x="808" y="492"/>
                  </a:lnTo>
                  <a:lnTo>
                    <a:pt x="803" y="492"/>
                  </a:lnTo>
                  <a:lnTo>
                    <a:pt x="798" y="497"/>
                  </a:lnTo>
                  <a:lnTo>
                    <a:pt x="794" y="497"/>
                  </a:lnTo>
                  <a:lnTo>
                    <a:pt x="789" y="497"/>
                  </a:lnTo>
                  <a:lnTo>
                    <a:pt x="789" y="501"/>
                  </a:lnTo>
                  <a:lnTo>
                    <a:pt x="784" y="501"/>
                  </a:lnTo>
                  <a:lnTo>
                    <a:pt x="780" y="501"/>
                  </a:lnTo>
                  <a:lnTo>
                    <a:pt x="775" y="501"/>
                  </a:lnTo>
                  <a:lnTo>
                    <a:pt x="770" y="501"/>
                  </a:lnTo>
                  <a:lnTo>
                    <a:pt x="770" y="497"/>
                  </a:lnTo>
                  <a:lnTo>
                    <a:pt x="766" y="497"/>
                  </a:lnTo>
                  <a:lnTo>
                    <a:pt x="761" y="497"/>
                  </a:lnTo>
                  <a:lnTo>
                    <a:pt x="761" y="492"/>
                  </a:lnTo>
                  <a:lnTo>
                    <a:pt x="756" y="492"/>
                  </a:lnTo>
                  <a:lnTo>
                    <a:pt x="752" y="492"/>
                  </a:lnTo>
                  <a:lnTo>
                    <a:pt x="752" y="488"/>
                  </a:lnTo>
                  <a:lnTo>
                    <a:pt x="747" y="483"/>
                  </a:lnTo>
                  <a:lnTo>
                    <a:pt x="742" y="483"/>
                  </a:lnTo>
                  <a:lnTo>
                    <a:pt x="742" y="478"/>
                  </a:lnTo>
                  <a:lnTo>
                    <a:pt x="738" y="478"/>
                  </a:lnTo>
                  <a:lnTo>
                    <a:pt x="738" y="474"/>
                  </a:lnTo>
                  <a:lnTo>
                    <a:pt x="733" y="474"/>
                  </a:lnTo>
                  <a:lnTo>
                    <a:pt x="733" y="469"/>
                  </a:lnTo>
                  <a:lnTo>
                    <a:pt x="733" y="465"/>
                  </a:lnTo>
                  <a:lnTo>
                    <a:pt x="733" y="460"/>
                  </a:lnTo>
                  <a:lnTo>
                    <a:pt x="728" y="456"/>
                  </a:lnTo>
                  <a:lnTo>
                    <a:pt x="733" y="451"/>
                  </a:lnTo>
                  <a:lnTo>
                    <a:pt x="733" y="447"/>
                  </a:lnTo>
                  <a:lnTo>
                    <a:pt x="733" y="442"/>
                  </a:lnTo>
                  <a:lnTo>
                    <a:pt x="733" y="437"/>
                  </a:lnTo>
                  <a:lnTo>
                    <a:pt x="738" y="433"/>
                  </a:lnTo>
                  <a:lnTo>
                    <a:pt x="742" y="424"/>
                  </a:lnTo>
                  <a:lnTo>
                    <a:pt x="747" y="419"/>
                  </a:lnTo>
                  <a:lnTo>
                    <a:pt x="752" y="415"/>
                  </a:lnTo>
                  <a:lnTo>
                    <a:pt x="761" y="410"/>
                  </a:lnTo>
                  <a:lnTo>
                    <a:pt x="766" y="401"/>
                  </a:lnTo>
                  <a:lnTo>
                    <a:pt x="770" y="396"/>
                  </a:lnTo>
                  <a:lnTo>
                    <a:pt x="780" y="396"/>
                  </a:lnTo>
                  <a:lnTo>
                    <a:pt x="784" y="392"/>
                  </a:lnTo>
                  <a:lnTo>
                    <a:pt x="798" y="387"/>
                  </a:lnTo>
                  <a:lnTo>
                    <a:pt x="812" y="383"/>
                  </a:lnTo>
                  <a:lnTo>
                    <a:pt x="826" y="374"/>
                  </a:lnTo>
                  <a:lnTo>
                    <a:pt x="845" y="365"/>
                  </a:lnTo>
                  <a:lnTo>
                    <a:pt x="887" y="342"/>
                  </a:lnTo>
                  <a:lnTo>
                    <a:pt x="938" y="301"/>
                  </a:lnTo>
                  <a:lnTo>
                    <a:pt x="910" y="328"/>
                  </a:lnTo>
                  <a:lnTo>
                    <a:pt x="892" y="355"/>
                  </a:lnTo>
                  <a:lnTo>
                    <a:pt x="878" y="378"/>
                  </a:lnTo>
                  <a:lnTo>
                    <a:pt x="868" y="396"/>
                  </a:lnTo>
                  <a:lnTo>
                    <a:pt x="836" y="460"/>
                  </a:lnTo>
                  <a:close/>
                  <a:moveTo>
                    <a:pt x="906" y="506"/>
                  </a:moveTo>
                  <a:lnTo>
                    <a:pt x="901" y="497"/>
                  </a:lnTo>
                  <a:lnTo>
                    <a:pt x="896" y="492"/>
                  </a:lnTo>
                  <a:lnTo>
                    <a:pt x="896" y="483"/>
                  </a:lnTo>
                  <a:lnTo>
                    <a:pt x="896" y="478"/>
                  </a:lnTo>
                  <a:lnTo>
                    <a:pt x="892" y="469"/>
                  </a:lnTo>
                  <a:lnTo>
                    <a:pt x="892" y="465"/>
                  </a:lnTo>
                  <a:lnTo>
                    <a:pt x="892" y="460"/>
                  </a:lnTo>
                  <a:lnTo>
                    <a:pt x="892" y="451"/>
                  </a:lnTo>
                  <a:lnTo>
                    <a:pt x="896" y="437"/>
                  </a:lnTo>
                  <a:lnTo>
                    <a:pt x="896" y="424"/>
                  </a:lnTo>
                  <a:lnTo>
                    <a:pt x="901" y="410"/>
                  </a:lnTo>
                  <a:lnTo>
                    <a:pt x="906" y="396"/>
                  </a:lnTo>
                  <a:lnTo>
                    <a:pt x="910" y="383"/>
                  </a:lnTo>
                  <a:lnTo>
                    <a:pt x="915" y="365"/>
                  </a:lnTo>
                  <a:lnTo>
                    <a:pt x="924" y="351"/>
                  </a:lnTo>
                  <a:lnTo>
                    <a:pt x="934" y="333"/>
                  </a:lnTo>
                  <a:lnTo>
                    <a:pt x="938" y="324"/>
                  </a:lnTo>
                  <a:lnTo>
                    <a:pt x="943" y="314"/>
                  </a:lnTo>
                  <a:lnTo>
                    <a:pt x="948" y="305"/>
                  </a:lnTo>
                  <a:lnTo>
                    <a:pt x="952" y="301"/>
                  </a:lnTo>
                  <a:lnTo>
                    <a:pt x="957" y="292"/>
                  </a:lnTo>
                  <a:lnTo>
                    <a:pt x="966" y="287"/>
                  </a:lnTo>
                  <a:lnTo>
                    <a:pt x="971" y="283"/>
                  </a:lnTo>
                  <a:lnTo>
                    <a:pt x="976" y="278"/>
                  </a:lnTo>
                  <a:lnTo>
                    <a:pt x="971" y="287"/>
                  </a:lnTo>
                  <a:lnTo>
                    <a:pt x="966" y="296"/>
                  </a:lnTo>
                  <a:lnTo>
                    <a:pt x="962" y="305"/>
                  </a:lnTo>
                  <a:lnTo>
                    <a:pt x="957" y="314"/>
                  </a:lnTo>
                  <a:lnTo>
                    <a:pt x="957" y="324"/>
                  </a:lnTo>
                  <a:lnTo>
                    <a:pt x="952" y="333"/>
                  </a:lnTo>
                  <a:lnTo>
                    <a:pt x="952" y="337"/>
                  </a:lnTo>
                  <a:lnTo>
                    <a:pt x="952" y="346"/>
                  </a:lnTo>
                  <a:lnTo>
                    <a:pt x="952" y="355"/>
                  </a:lnTo>
                  <a:lnTo>
                    <a:pt x="952" y="365"/>
                  </a:lnTo>
                  <a:lnTo>
                    <a:pt x="952" y="369"/>
                  </a:lnTo>
                  <a:lnTo>
                    <a:pt x="952" y="378"/>
                  </a:lnTo>
                  <a:lnTo>
                    <a:pt x="952" y="387"/>
                  </a:lnTo>
                  <a:lnTo>
                    <a:pt x="957" y="396"/>
                  </a:lnTo>
                  <a:lnTo>
                    <a:pt x="962" y="406"/>
                  </a:lnTo>
                  <a:lnTo>
                    <a:pt x="962" y="415"/>
                  </a:lnTo>
                  <a:lnTo>
                    <a:pt x="971" y="424"/>
                  </a:lnTo>
                  <a:lnTo>
                    <a:pt x="976" y="433"/>
                  </a:lnTo>
                  <a:lnTo>
                    <a:pt x="980" y="442"/>
                  </a:lnTo>
                  <a:lnTo>
                    <a:pt x="985" y="447"/>
                  </a:lnTo>
                  <a:lnTo>
                    <a:pt x="985" y="451"/>
                  </a:lnTo>
                  <a:lnTo>
                    <a:pt x="985" y="456"/>
                  </a:lnTo>
                  <a:lnTo>
                    <a:pt x="990" y="460"/>
                  </a:lnTo>
                  <a:lnTo>
                    <a:pt x="990" y="465"/>
                  </a:lnTo>
                  <a:lnTo>
                    <a:pt x="990" y="474"/>
                  </a:lnTo>
                  <a:lnTo>
                    <a:pt x="990" y="478"/>
                  </a:lnTo>
                  <a:lnTo>
                    <a:pt x="990" y="488"/>
                  </a:lnTo>
                  <a:lnTo>
                    <a:pt x="990" y="492"/>
                  </a:lnTo>
                  <a:lnTo>
                    <a:pt x="985" y="497"/>
                  </a:lnTo>
                  <a:lnTo>
                    <a:pt x="985" y="501"/>
                  </a:lnTo>
                  <a:lnTo>
                    <a:pt x="985" y="506"/>
                  </a:lnTo>
                  <a:lnTo>
                    <a:pt x="980" y="510"/>
                  </a:lnTo>
                  <a:lnTo>
                    <a:pt x="980" y="515"/>
                  </a:lnTo>
                  <a:lnTo>
                    <a:pt x="976" y="519"/>
                  </a:lnTo>
                  <a:lnTo>
                    <a:pt x="971" y="524"/>
                  </a:lnTo>
                  <a:lnTo>
                    <a:pt x="966" y="524"/>
                  </a:lnTo>
                  <a:lnTo>
                    <a:pt x="966" y="529"/>
                  </a:lnTo>
                  <a:lnTo>
                    <a:pt x="962" y="529"/>
                  </a:lnTo>
                  <a:lnTo>
                    <a:pt x="957" y="529"/>
                  </a:lnTo>
                  <a:lnTo>
                    <a:pt x="952" y="529"/>
                  </a:lnTo>
                  <a:lnTo>
                    <a:pt x="948" y="529"/>
                  </a:lnTo>
                  <a:lnTo>
                    <a:pt x="943" y="529"/>
                  </a:lnTo>
                  <a:lnTo>
                    <a:pt x="938" y="529"/>
                  </a:lnTo>
                  <a:lnTo>
                    <a:pt x="934" y="529"/>
                  </a:lnTo>
                  <a:lnTo>
                    <a:pt x="929" y="524"/>
                  </a:lnTo>
                  <a:lnTo>
                    <a:pt x="924" y="524"/>
                  </a:lnTo>
                  <a:lnTo>
                    <a:pt x="920" y="519"/>
                  </a:lnTo>
                  <a:lnTo>
                    <a:pt x="915" y="515"/>
                  </a:lnTo>
                  <a:lnTo>
                    <a:pt x="910" y="510"/>
                  </a:lnTo>
                  <a:lnTo>
                    <a:pt x="906" y="506"/>
                  </a:lnTo>
                  <a:close/>
                  <a:moveTo>
                    <a:pt x="1186" y="255"/>
                  </a:moveTo>
                  <a:lnTo>
                    <a:pt x="1190" y="260"/>
                  </a:lnTo>
                  <a:lnTo>
                    <a:pt x="1195" y="264"/>
                  </a:lnTo>
                  <a:lnTo>
                    <a:pt x="1200" y="269"/>
                  </a:lnTo>
                  <a:lnTo>
                    <a:pt x="1200" y="274"/>
                  </a:lnTo>
                  <a:lnTo>
                    <a:pt x="1204" y="274"/>
                  </a:lnTo>
                  <a:lnTo>
                    <a:pt x="1204" y="278"/>
                  </a:lnTo>
                  <a:lnTo>
                    <a:pt x="1209" y="278"/>
                  </a:lnTo>
                  <a:lnTo>
                    <a:pt x="1209" y="283"/>
                  </a:lnTo>
                  <a:lnTo>
                    <a:pt x="1209" y="287"/>
                  </a:lnTo>
                  <a:lnTo>
                    <a:pt x="1214" y="287"/>
                  </a:lnTo>
                  <a:lnTo>
                    <a:pt x="1214" y="292"/>
                  </a:lnTo>
                  <a:lnTo>
                    <a:pt x="1214" y="296"/>
                  </a:lnTo>
                  <a:lnTo>
                    <a:pt x="1214" y="301"/>
                  </a:lnTo>
                  <a:lnTo>
                    <a:pt x="1214" y="305"/>
                  </a:lnTo>
                  <a:lnTo>
                    <a:pt x="1214" y="310"/>
                  </a:lnTo>
                  <a:lnTo>
                    <a:pt x="1214" y="314"/>
                  </a:lnTo>
                  <a:lnTo>
                    <a:pt x="1214" y="319"/>
                  </a:lnTo>
                  <a:lnTo>
                    <a:pt x="1209" y="319"/>
                  </a:lnTo>
                  <a:lnTo>
                    <a:pt x="1209" y="324"/>
                  </a:lnTo>
                  <a:lnTo>
                    <a:pt x="1204" y="324"/>
                  </a:lnTo>
                  <a:lnTo>
                    <a:pt x="1204" y="328"/>
                  </a:lnTo>
                  <a:lnTo>
                    <a:pt x="1200" y="328"/>
                  </a:lnTo>
                  <a:lnTo>
                    <a:pt x="1200" y="333"/>
                  </a:lnTo>
                  <a:lnTo>
                    <a:pt x="1195" y="333"/>
                  </a:lnTo>
                  <a:lnTo>
                    <a:pt x="1190" y="333"/>
                  </a:lnTo>
                  <a:lnTo>
                    <a:pt x="1190" y="337"/>
                  </a:lnTo>
                  <a:lnTo>
                    <a:pt x="1186" y="337"/>
                  </a:lnTo>
                  <a:lnTo>
                    <a:pt x="1181" y="337"/>
                  </a:lnTo>
                  <a:lnTo>
                    <a:pt x="1172" y="337"/>
                  </a:lnTo>
                  <a:lnTo>
                    <a:pt x="1167" y="337"/>
                  </a:lnTo>
                  <a:lnTo>
                    <a:pt x="1158" y="337"/>
                  </a:lnTo>
                  <a:lnTo>
                    <a:pt x="1153" y="337"/>
                  </a:lnTo>
                  <a:lnTo>
                    <a:pt x="1148" y="337"/>
                  </a:lnTo>
                  <a:lnTo>
                    <a:pt x="1144" y="337"/>
                  </a:lnTo>
                  <a:lnTo>
                    <a:pt x="1139" y="337"/>
                  </a:lnTo>
                  <a:lnTo>
                    <a:pt x="1134" y="333"/>
                  </a:lnTo>
                  <a:lnTo>
                    <a:pt x="1097" y="319"/>
                  </a:lnTo>
                  <a:lnTo>
                    <a:pt x="1088" y="314"/>
                  </a:lnTo>
                  <a:lnTo>
                    <a:pt x="1078" y="310"/>
                  </a:lnTo>
                  <a:lnTo>
                    <a:pt x="1069" y="305"/>
                  </a:lnTo>
                  <a:lnTo>
                    <a:pt x="1060" y="305"/>
                  </a:lnTo>
                  <a:lnTo>
                    <a:pt x="1050" y="305"/>
                  </a:lnTo>
                  <a:lnTo>
                    <a:pt x="1041" y="301"/>
                  </a:lnTo>
                  <a:lnTo>
                    <a:pt x="1036" y="301"/>
                  </a:lnTo>
                  <a:lnTo>
                    <a:pt x="1027" y="301"/>
                  </a:lnTo>
                  <a:lnTo>
                    <a:pt x="1022" y="305"/>
                  </a:lnTo>
                  <a:lnTo>
                    <a:pt x="1013" y="305"/>
                  </a:lnTo>
                  <a:lnTo>
                    <a:pt x="1004" y="305"/>
                  </a:lnTo>
                  <a:lnTo>
                    <a:pt x="994" y="310"/>
                  </a:lnTo>
                  <a:lnTo>
                    <a:pt x="985" y="314"/>
                  </a:lnTo>
                  <a:lnTo>
                    <a:pt x="980" y="319"/>
                  </a:lnTo>
                  <a:lnTo>
                    <a:pt x="971" y="319"/>
                  </a:lnTo>
                  <a:lnTo>
                    <a:pt x="957" y="328"/>
                  </a:lnTo>
                  <a:lnTo>
                    <a:pt x="971" y="319"/>
                  </a:lnTo>
                  <a:lnTo>
                    <a:pt x="980" y="305"/>
                  </a:lnTo>
                  <a:lnTo>
                    <a:pt x="999" y="296"/>
                  </a:lnTo>
                  <a:lnTo>
                    <a:pt x="1013" y="287"/>
                  </a:lnTo>
                  <a:lnTo>
                    <a:pt x="1050" y="269"/>
                  </a:lnTo>
                  <a:lnTo>
                    <a:pt x="1078" y="255"/>
                  </a:lnTo>
                  <a:lnTo>
                    <a:pt x="1092" y="255"/>
                  </a:lnTo>
                  <a:lnTo>
                    <a:pt x="1106" y="251"/>
                  </a:lnTo>
                  <a:lnTo>
                    <a:pt x="1120" y="246"/>
                  </a:lnTo>
                  <a:lnTo>
                    <a:pt x="1134" y="246"/>
                  </a:lnTo>
                  <a:lnTo>
                    <a:pt x="1139" y="246"/>
                  </a:lnTo>
                  <a:lnTo>
                    <a:pt x="1148" y="246"/>
                  </a:lnTo>
                  <a:lnTo>
                    <a:pt x="1153" y="246"/>
                  </a:lnTo>
                  <a:lnTo>
                    <a:pt x="1162" y="251"/>
                  </a:lnTo>
                  <a:lnTo>
                    <a:pt x="1167" y="251"/>
                  </a:lnTo>
                  <a:lnTo>
                    <a:pt x="1172" y="251"/>
                  </a:lnTo>
                  <a:lnTo>
                    <a:pt x="1181" y="255"/>
                  </a:lnTo>
                  <a:lnTo>
                    <a:pt x="1186" y="255"/>
                  </a:lnTo>
                  <a:close/>
                  <a:moveTo>
                    <a:pt x="1181" y="756"/>
                  </a:moveTo>
                  <a:lnTo>
                    <a:pt x="1176" y="756"/>
                  </a:lnTo>
                  <a:lnTo>
                    <a:pt x="1172" y="756"/>
                  </a:lnTo>
                  <a:lnTo>
                    <a:pt x="1167" y="756"/>
                  </a:lnTo>
                  <a:lnTo>
                    <a:pt x="1162" y="752"/>
                  </a:lnTo>
                  <a:lnTo>
                    <a:pt x="1162" y="747"/>
                  </a:lnTo>
                  <a:lnTo>
                    <a:pt x="1158" y="747"/>
                  </a:lnTo>
                  <a:lnTo>
                    <a:pt x="1158" y="743"/>
                  </a:lnTo>
                  <a:lnTo>
                    <a:pt x="1158" y="738"/>
                  </a:lnTo>
                  <a:lnTo>
                    <a:pt x="1158" y="733"/>
                  </a:lnTo>
                  <a:lnTo>
                    <a:pt x="1158" y="729"/>
                  </a:lnTo>
                  <a:lnTo>
                    <a:pt x="1162" y="729"/>
                  </a:lnTo>
                  <a:lnTo>
                    <a:pt x="1162" y="724"/>
                  </a:lnTo>
                  <a:lnTo>
                    <a:pt x="1162" y="720"/>
                  </a:lnTo>
                  <a:lnTo>
                    <a:pt x="1167" y="715"/>
                  </a:lnTo>
                  <a:lnTo>
                    <a:pt x="1167" y="711"/>
                  </a:lnTo>
                  <a:lnTo>
                    <a:pt x="1172" y="706"/>
                  </a:lnTo>
                  <a:lnTo>
                    <a:pt x="1176" y="702"/>
                  </a:lnTo>
                  <a:lnTo>
                    <a:pt x="1176" y="697"/>
                  </a:lnTo>
                  <a:lnTo>
                    <a:pt x="1181" y="697"/>
                  </a:lnTo>
                  <a:lnTo>
                    <a:pt x="1186" y="692"/>
                  </a:lnTo>
                  <a:lnTo>
                    <a:pt x="1190" y="692"/>
                  </a:lnTo>
                  <a:lnTo>
                    <a:pt x="1190" y="688"/>
                  </a:lnTo>
                  <a:lnTo>
                    <a:pt x="1195" y="688"/>
                  </a:lnTo>
                  <a:lnTo>
                    <a:pt x="1200" y="688"/>
                  </a:lnTo>
                  <a:lnTo>
                    <a:pt x="1204" y="688"/>
                  </a:lnTo>
                  <a:lnTo>
                    <a:pt x="1204" y="692"/>
                  </a:lnTo>
                  <a:lnTo>
                    <a:pt x="1209" y="692"/>
                  </a:lnTo>
                  <a:lnTo>
                    <a:pt x="1214" y="697"/>
                  </a:lnTo>
                  <a:lnTo>
                    <a:pt x="1218" y="702"/>
                  </a:lnTo>
                  <a:lnTo>
                    <a:pt x="1223" y="711"/>
                  </a:lnTo>
                  <a:lnTo>
                    <a:pt x="1228" y="715"/>
                  </a:lnTo>
                  <a:lnTo>
                    <a:pt x="1233" y="724"/>
                  </a:lnTo>
                  <a:lnTo>
                    <a:pt x="1237" y="729"/>
                  </a:lnTo>
                  <a:lnTo>
                    <a:pt x="1237" y="738"/>
                  </a:lnTo>
                  <a:lnTo>
                    <a:pt x="1242" y="743"/>
                  </a:lnTo>
                  <a:lnTo>
                    <a:pt x="1242" y="752"/>
                  </a:lnTo>
                  <a:lnTo>
                    <a:pt x="1242" y="761"/>
                  </a:lnTo>
                  <a:lnTo>
                    <a:pt x="1242" y="770"/>
                  </a:lnTo>
                  <a:lnTo>
                    <a:pt x="1242" y="779"/>
                  </a:lnTo>
                  <a:lnTo>
                    <a:pt x="1242" y="788"/>
                  </a:lnTo>
                  <a:lnTo>
                    <a:pt x="1242" y="797"/>
                  </a:lnTo>
                  <a:lnTo>
                    <a:pt x="1242" y="811"/>
                  </a:lnTo>
                  <a:lnTo>
                    <a:pt x="1237" y="820"/>
                  </a:lnTo>
                  <a:lnTo>
                    <a:pt x="1233" y="829"/>
                  </a:lnTo>
                  <a:lnTo>
                    <a:pt x="1233" y="838"/>
                  </a:lnTo>
                  <a:lnTo>
                    <a:pt x="1228" y="847"/>
                  </a:lnTo>
                  <a:lnTo>
                    <a:pt x="1223" y="856"/>
                  </a:lnTo>
                  <a:lnTo>
                    <a:pt x="1218" y="866"/>
                  </a:lnTo>
                  <a:lnTo>
                    <a:pt x="1209" y="870"/>
                  </a:lnTo>
                  <a:lnTo>
                    <a:pt x="1204" y="879"/>
                  </a:lnTo>
                  <a:lnTo>
                    <a:pt x="1200" y="888"/>
                  </a:lnTo>
                  <a:lnTo>
                    <a:pt x="1190" y="893"/>
                  </a:lnTo>
                  <a:lnTo>
                    <a:pt x="1186" y="902"/>
                  </a:lnTo>
                  <a:lnTo>
                    <a:pt x="1176" y="911"/>
                  </a:lnTo>
                  <a:lnTo>
                    <a:pt x="1167" y="920"/>
                  </a:lnTo>
                  <a:lnTo>
                    <a:pt x="1158" y="925"/>
                  </a:lnTo>
                  <a:lnTo>
                    <a:pt x="1144" y="929"/>
                  </a:lnTo>
                  <a:lnTo>
                    <a:pt x="1134" y="934"/>
                  </a:lnTo>
                  <a:lnTo>
                    <a:pt x="1125" y="938"/>
                  </a:lnTo>
                  <a:lnTo>
                    <a:pt x="1111" y="943"/>
                  </a:lnTo>
                  <a:lnTo>
                    <a:pt x="1106" y="948"/>
                  </a:lnTo>
                  <a:lnTo>
                    <a:pt x="1102" y="948"/>
                  </a:lnTo>
                  <a:lnTo>
                    <a:pt x="1092" y="948"/>
                  </a:lnTo>
                  <a:lnTo>
                    <a:pt x="1088" y="948"/>
                  </a:lnTo>
                  <a:lnTo>
                    <a:pt x="1083" y="948"/>
                  </a:lnTo>
                  <a:lnTo>
                    <a:pt x="1078" y="948"/>
                  </a:lnTo>
                  <a:lnTo>
                    <a:pt x="1078" y="952"/>
                  </a:lnTo>
                  <a:lnTo>
                    <a:pt x="1078" y="957"/>
                  </a:lnTo>
                  <a:lnTo>
                    <a:pt x="1083" y="961"/>
                  </a:lnTo>
                  <a:lnTo>
                    <a:pt x="1088" y="966"/>
                  </a:lnTo>
                  <a:lnTo>
                    <a:pt x="1092" y="970"/>
                  </a:lnTo>
                  <a:lnTo>
                    <a:pt x="1102" y="975"/>
                  </a:lnTo>
                  <a:lnTo>
                    <a:pt x="1106" y="979"/>
                  </a:lnTo>
                  <a:lnTo>
                    <a:pt x="1111" y="979"/>
                  </a:lnTo>
                  <a:lnTo>
                    <a:pt x="1116" y="979"/>
                  </a:lnTo>
                  <a:lnTo>
                    <a:pt x="1120" y="979"/>
                  </a:lnTo>
                  <a:lnTo>
                    <a:pt x="1125" y="979"/>
                  </a:lnTo>
                  <a:lnTo>
                    <a:pt x="1130" y="979"/>
                  </a:lnTo>
                  <a:lnTo>
                    <a:pt x="1134" y="979"/>
                  </a:lnTo>
                  <a:lnTo>
                    <a:pt x="1139" y="979"/>
                  </a:lnTo>
                  <a:lnTo>
                    <a:pt x="1144" y="979"/>
                  </a:lnTo>
                  <a:lnTo>
                    <a:pt x="1144" y="975"/>
                  </a:lnTo>
                  <a:lnTo>
                    <a:pt x="1148" y="975"/>
                  </a:lnTo>
                  <a:lnTo>
                    <a:pt x="1153" y="975"/>
                  </a:lnTo>
                  <a:lnTo>
                    <a:pt x="1167" y="966"/>
                  </a:lnTo>
                  <a:lnTo>
                    <a:pt x="1181" y="961"/>
                  </a:lnTo>
                  <a:lnTo>
                    <a:pt x="1186" y="961"/>
                  </a:lnTo>
                  <a:lnTo>
                    <a:pt x="1190" y="961"/>
                  </a:lnTo>
                  <a:lnTo>
                    <a:pt x="1195" y="961"/>
                  </a:lnTo>
                  <a:lnTo>
                    <a:pt x="1200" y="961"/>
                  </a:lnTo>
                  <a:lnTo>
                    <a:pt x="1204" y="961"/>
                  </a:lnTo>
                  <a:lnTo>
                    <a:pt x="1209" y="966"/>
                  </a:lnTo>
                  <a:lnTo>
                    <a:pt x="1214" y="966"/>
                  </a:lnTo>
                  <a:lnTo>
                    <a:pt x="1218" y="970"/>
                  </a:lnTo>
                  <a:lnTo>
                    <a:pt x="1223" y="975"/>
                  </a:lnTo>
                  <a:lnTo>
                    <a:pt x="1228" y="979"/>
                  </a:lnTo>
                  <a:lnTo>
                    <a:pt x="1228" y="984"/>
                  </a:lnTo>
                  <a:lnTo>
                    <a:pt x="1228" y="989"/>
                  </a:lnTo>
                  <a:lnTo>
                    <a:pt x="1228" y="993"/>
                  </a:lnTo>
                  <a:lnTo>
                    <a:pt x="1233" y="993"/>
                  </a:lnTo>
                  <a:lnTo>
                    <a:pt x="1233" y="998"/>
                  </a:lnTo>
                  <a:lnTo>
                    <a:pt x="1233" y="1002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8" y="1011"/>
                  </a:lnTo>
                  <a:lnTo>
                    <a:pt x="1228" y="1016"/>
                  </a:lnTo>
                  <a:lnTo>
                    <a:pt x="1223" y="1020"/>
                  </a:lnTo>
                  <a:lnTo>
                    <a:pt x="1218" y="1025"/>
                  </a:lnTo>
                  <a:lnTo>
                    <a:pt x="1214" y="1030"/>
                  </a:lnTo>
                  <a:lnTo>
                    <a:pt x="1209" y="1030"/>
                  </a:lnTo>
                  <a:lnTo>
                    <a:pt x="1204" y="1034"/>
                  </a:lnTo>
                  <a:lnTo>
                    <a:pt x="1200" y="1034"/>
                  </a:lnTo>
                  <a:lnTo>
                    <a:pt x="1195" y="1039"/>
                  </a:lnTo>
                  <a:lnTo>
                    <a:pt x="1190" y="1039"/>
                  </a:lnTo>
                  <a:lnTo>
                    <a:pt x="1186" y="1039"/>
                  </a:lnTo>
                  <a:lnTo>
                    <a:pt x="1181" y="1043"/>
                  </a:lnTo>
                  <a:lnTo>
                    <a:pt x="1176" y="1043"/>
                  </a:lnTo>
                  <a:lnTo>
                    <a:pt x="1172" y="1043"/>
                  </a:lnTo>
                  <a:lnTo>
                    <a:pt x="1167" y="1043"/>
                  </a:lnTo>
                  <a:lnTo>
                    <a:pt x="1162" y="1043"/>
                  </a:lnTo>
                  <a:lnTo>
                    <a:pt x="1158" y="1043"/>
                  </a:lnTo>
                  <a:lnTo>
                    <a:pt x="1153" y="1043"/>
                  </a:lnTo>
                  <a:lnTo>
                    <a:pt x="1148" y="1039"/>
                  </a:lnTo>
                  <a:lnTo>
                    <a:pt x="1144" y="1039"/>
                  </a:lnTo>
                  <a:lnTo>
                    <a:pt x="1134" y="1034"/>
                  </a:lnTo>
                  <a:lnTo>
                    <a:pt x="1125" y="1030"/>
                  </a:lnTo>
                  <a:lnTo>
                    <a:pt x="1120" y="1025"/>
                  </a:lnTo>
                  <a:lnTo>
                    <a:pt x="1111" y="1020"/>
                  </a:lnTo>
                  <a:lnTo>
                    <a:pt x="1102" y="1011"/>
                  </a:lnTo>
                  <a:lnTo>
                    <a:pt x="1097" y="1007"/>
                  </a:lnTo>
                  <a:lnTo>
                    <a:pt x="1088" y="998"/>
                  </a:lnTo>
                  <a:lnTo>
                    <a:pt x="1083" y="998"/>
                  </a:lnTo>
                  <a:lnTo>
                    <a:pt x="1083" y="993"/>
                  </a:lnTo>
                  <a:lnTo>
                    <a:pt x="1078" y="989"/>
                  </a:lnTo>
                  <a:lnTo>
                    <a:pt x="1074" y="989"/>
                  </a:lnTo>
                  <a:lnTo>
                    <a:pt x="1078" y="993"/>
                  </a:lnTo>
                  <a:lnTo>
                    <a:pt x="1078" y="998"/>
                  </a:lnTo>
                  <a:lnTo>
                    <a:pt x="1083" y="1002"/>
                  </a:lnTo>
                  <a:lnTo>
                    <a:pt x="1083" y="1007"/>
                  </a:lnTo>
                  <a:lnTo>
                    <a:pt x="1088" y="1011"/>
                  </a:lnTo>
                  <a:lnTo>
                    <a:pt x="1092" y="1016"/>
                  </a:lnTo>
                  <a:lnTo>
                    <a:pt x="1102" y="1030"/>
                  </a:lnTo>
                  <a:lnTo>
                    <a:pt x="1111" y="1039"/>
                  </a:lnTo>
                  <a:lnTo>
                    <a:pt x="1116" y="1043"/>
                  </a:lnTo>
                  <a:lnTo>
                    <a:pt x="1120" y="1048"/>
                  </a:lnTo>
                  <a:lnTo>
                    <a:pt x="1125" y="1052"/>
                  </a:lnTo>
                  <a:lnTo>
                    <a:pt x="1130" y="1052"/>
                  </a:lnTo>
                  <a:lnTo>
                    <a:pt x="1134" y="1057"/>
                  </a:lnTo>
                  <a:lnTo>
                    <a:pt x="1139" y="1061"/>
                  </a:lnTo>
                  <a:lnTo>
                    <a:pt x="1139" y="1066"/>
                  </a:lnTo>
                  <a:lnTo>
                    <a:pt x="1144" y="1070"/>
                  </a:lnTo>
                  <a:lnTo>
                    <a:pt x="1144" y="1075"/>
                  </a:lnTo>
                  <a:lnTo>
                    <a:pt x="1148" y="1075"/>
                  </a:lnTo>
                  <a:lnTo>
                    <a:pt x="1148" y="1080"/>
                  </a:lnTo>
                  <a:lnTo>
                    <a:pt x="1148" y="1084"/>
                  </a:lnTo>
                  <a:lnTo>
                    <a:pt x="1148" y="1089"/>
                  </a:lnTo>
                  <a:lnTo>
                    <a:pt x="1153" y="1093"/>
                  </a:lnTo>
                  <a:lnTo>
                    <a:pt x="1153" y="1098"/>
                  </a:lnTo>
                  <a:lnTo>
                    <a:pt x="1148" y="1102"/>
                  </a:lnTo>
                  <a:lnTo>
                    <a:pt x="1148" y="1107"/>
                  </a:lnTo>
                  <a:lnTo>
                    <a:pt x="1148" y="1111"/>
                  </a:lnTo>
                  <a:lnTo>
                    <a:pt x="1148" y="1116"/>
                  </a:lnTo>
                  <a:lnTo>
                    <a:pt x="1144" y="1121"/>
                  </a:lnTo>
                  <a:lnTo>
                    <a:pt x="1139" y="1125"/>
                  </a:lnTo>
                  <a:lnTo>
                    <a:pt x="1134" y="1125"/>
                  </a:lnTo>
                  <a:lnTo>
                    <a:pt x="1134" y="1130"/>
                  </a:lnTo>
                  <a:lnTo>
                    <a:pt x="1130" y="1130"/>
                  </a:lnTo>
                  <a:lnTo>
                    <a:pt x="1125" y="1130"/>
                  </a:lnTo>
                  <a:lnTo>
                    <a:pt x="1120" y="1130"/>
                  </a:lnTo>
                  <a:lnTo>
                    <a:pt x="1116" y="1130"/>
                  </a:lnTo>
                  <a:lnTo>
                    <a:pt x="1116" y="1125"/>
                  </a:lnTo>
                  <a:lnTo>
                    <a:pt x="1111" y="1125"/>
                  </a:lnTo>
                  <a:lnTo>
                    <a:pt x="1106" y="1121"/>
                  </a:lnTo>
                  <a:lnTo>
                    <a:pt x="1106" y="1116"/>
                  </a:lnTo>
                  <a:lnTo>
                    <a:pt x="1102" y="1116"/>
                  </a:lnTo>
                  <a:lnTo>
                    <a:pt x="1102" y="1111"/>
                  </a:lnTo>
                  <a:lnTo>
                    <a:pt x="1102" y="1107"/>
                  </a:lnTo>
                  <a:lnTo>
                    <a:pt x="1097" y="1107"/>
                  </a:lnTo>
                  <a:lnTo>
                    <a:pt x="1097" y="1102"/>
                  </a:lnTo>
                  <a:lnTo>
                    <a:pt x="1092" y="1084"/>
                  </a:lnTo>
                  <a:lnTo>
                    <a:pt x="1092" y="1080"/>
                  </a:lnTo>
                  <a:lnTo>
                    <a:pt x="1088" y="1075"/>
                  </a:lnTo>
                  <a:lnTo>
                    <a:pt x="1088" y="1070"/>
                  </a:lnTo>
                  <a:lnTo>
                    <a:pt x="1083" y="1066"/>
                  </a:lnTo>
                  <a:lnTo>
                    <a:pt x="1083" y="1057"/>
                  </a:lnTo>
                  <a:lnTo>
                    <a:pt x="1083" y="1048"/>
                  </a:lnTo>
                  <a:lnTo>
                    <a:pt x="1078" y="1043"/>
                  </a:lnTo>
                  <a:lnTo>
                    <a:pt x="1078" y="1039"/>
                  </a:lnTo>
                  <a:lnTo>
                    <a:pt x="1078" y="1034"/>
                  </a:lnTo>
                  <a:lnTo>
                    <a:pt x="1074" y="1034"/>
                  </a:lnTo>
                  <a:lnTo>
                    <a:pt x="1074" y="1048"/>
                  </a:lnTo>
                  <a:lnTo>
                    <a:pt x="1074" y="1061"/>
                  </a:lnTo>
                  <a:lnTo>
                    <a:pt x="1074" y="1216"/>
                  </a:lnTo>
                  <a:lnTo>
                    <a:pt x="1055" y="1216"/>
                  </a:lnTo>
                  <a:lnTo>
                    <a:pt x="1055" y="1039"/>
                  </a:lnTo>
                  <a:lnTo>
                    <a:pt x="1055" y="1043"/>
                  </a:lnTo>
                  <a:lnTo>
                    <a:pt x="1050" y="1052"/>
                  </a:lnTo>
                  <a:lnTo>
                    <a:pt x="1050" y="1057"/>
                  </a:lnTo>
                  <a:lnTo>
                    <a:pt x="1046" y="1061"/>
                  </a:lnTo>
                  <a:lnTo>
                    <a:pt x="1041" y="1066"/>
                  </a:lnTo>
                  <a:lnTo>
                    <a:pt x="1036" y="1075"/>
                  </a:lnTo>
                  <a:lnTo>
                    <a:pt x="1032" y="1080"/>
                  </a:lnTo>
                  <a:lnTo>
                    <a:pt x="1027" y="1084"/>
                  </a:lnTo>
                  <a:lnTo>
                    <a:pt x="1027" y="1089"/>
                  </a:lnTo>
                  <a:lnTo>
                    <a:pt x="1022" y="1089"/>
                  </a:lnTo>
                  <a:lnTo>
                    <a:pt x="1018" y="1089"/>
                  </a:lnTo>
                  <a:lnTo>
                    <a:pt x="1018" y="1093"/>
                  </a:lnTo>
                  <a:lnTo>
                    <a:pt x="1013" y="1093"/>
                  </a:lnTo>
                  <a:lnTo>
                    <a:pt x="1008" y="1093"/>
                  </a:lnTo>
                  <a:lnTo>
                    <a:pt x="1004" y="1093"/>
                  </a:lnTo>
                  <a:lnTo>
                    <a:pt x="999" y="1093"/>
                  </a:lnTo>
                  <a:lnTo>
                    <a:pt x="994" y="1093"/>
                  </a:lnTo>
                  <a:lnTo>
                    <a:pt x="990" y="1089"/>
                  </a:lnTo>
                  <a:lnTo>
                    <a:pt x="985" y="1089"/>
                  </a:lnTo>
                  <a:lnTo>
                    <a:pt x="985" y="1084"/>
                  </a:lnTo>
                  <a:lnTo>
                    <a:pt x="980" y="1080"/>
                  </a:lnTo>
                  <a:lnTo>
                    <a:pt x="980" y="1075"/>
                  </a:lnTo>
                  <a:lnTo>
                    <a:pt x="980" y="1070"/>
                  </a:lnTo>
                  <a:lnTo>
                    <a:pt x="980" y="1066"/>
                  </a:lnTo>
                  <a:lnTo>
                    <a:pt x="980" y="1061"/>
                  </a:lnTo>
                  <a:lnTo>
                    <a:pt x="980" y="1057"/>
                  </a:lnTo>
                  <a:lnTo>
                    <a:pt x="985" y="1057"/>
                  </a:lnTo>
                  <a:lnTo>
                    <a:pt x="985" y="1052"/>
                  </a:lnTo>
                  <a:lnTo>
                    <a:pt x="990" y="1052"/>
                  </a:lnTo>
                  <a:lnTo>
                    <a:pt x="990" y="1048"/>
                  </a:lnTo>
                  <a:lnTo>
                    <a:pt x="1032" y="1030"/>
                  </a:lnTo>
                  <a:lnTo>
                    <a:pt x="1036" y="1025"/>
                  </a:lnTo>
                  <a:lnTo>
                    <a:pt x="1041" y="1025"/>
                  </a:lnTo>
                  <a:lnTo>
                    <a:pt x="1041" y="1020"/>
                  </a:lnTo>
                  <a:lnTo>
                    <a:pt x="1046" y="1020"/>
                  </a:lnTo>
                  <a:lnTo>
                    <a:pt x="1046" y="1016"/>
                  </a:lnTo>
                  <a:lnTo>
                    <a:pt x="1050" y="1016"/>
                  </a:lnTo>
                  <a:lnTo>
                    <a:pt x="1050" y="1011"/>
                  </a:lnTo>
                  <a:lnTo>
                    <a:pt x="1050" y="1007"/>
                  </a:lnTo>
                  <a:lnTo>
                    <a:pt x="1055" y="1007"/>
                  </a:lnTo>
                  <a:lnTo>
                    <a:pt x="1055" y="1002"/>
                  </a:lnTo>
                  <a:lnTo>
                    <a:pt x="1055" y="998"/>
                  </a:lnTo>
                  <a:lnTo>
                    <a:pt x="1055" y="966"/>
                  </a:lnTo>
                  <a:lnTo>
                    <a:pt x="1055" y="961"/>
                  </a:lnTo>
                  <a:lnTo>
                    <a:pt x="1055" y="957"/>
                  </a:lnTo>
                  <a:lnTo>
                    <a:pt x="1055" y="952"/>
                  </a:lnTo>
                  <a:lnTo>
                    <a:pt x="1055" y="948"/>
                  </a:lnTo>
                  <a:lnTo>
                    <a:pt x="1050" y="948"/>
                  </a:lnTo>
                  <a:lnTo>
                    <a:pt x="1050" y="943"/>
                  </a:lnTo>
                  <a:lnTo>
                    <a:pt x="1046" y="943"/>
                  </a:lnTo>
                  <a:lnTo>
                    <a:pt x="1046" y="938"/>
                  </a:lnTo>
                  <a:lnTo>
                    <a:pt x="1041" y="938"/>
                  </a:lnTo>
                  <a:lnTo>
                    <a:pt x="1036" y="934"/>
                  </a:lnTo>
                  <a:lnTo>
                    <a:pt x="1027" y="929"/>
                  </a:lnTo>
                  <a:lnTo>
                    <a:pt x="1013" y="920"/>
                  </a:lnTo>
                  <a:lnTo>
                    <a:pt x="1004" y="911"/>
                  </a:lnTo>
                  <a:lnTo>
                    <a:pt x="994" y="902"/>
                  </a:lnTo>
                  <a:lnTo>
                    <a:pt x="985" y="893"/>
                  </a:lnTo>
                  <a:lnTo>
                    <a:pt x="976" y="879"/>
                  </a:lnTo>
                  <a:lnTo>
                    <a:pt x="971" y="866"/>
                  </a:lnTo>
                  <a:lnTo>
                    <a:pt x="962" y="852"/>
                  </a:lnTo>
                  <a:lnTo>
                    <a:pt x="962" y="847"/>
                  </a:lnTo>
                  <a:lnTo>
                    <a:pt x="957" y="838"/>
                  </a:lnTo>
                  <a:lnTo>
                    <a:pt x="952" y="829"/>
                  </a:lnTo>
                  <a:lnTo>
                    <a:pt x="952" y="820"/>
                  </a:lnTo>
                  <a:lnTo>
                    <a:pt x="952" y="811"/>
                  </a:lnTo>
                  <a:lnTo>
                    <a:pt x="948" y="802"/>
                  </a:lnTo>
                  <a:lnTo>
                    <a:pt x="948" y="793"/>
                  </a:lnTo>
                  <a:lnTo>
                    <a:pt x="948" y="784"/>
                  </a:lnTo>
                  <a:lnTo>
                    <a:pt x="948" y="761"/>
                  </a:lnTo>
                  <a:lnTo>
                    <a:pt x="948" y="743"/>
                  </a:lnTo>
                  <a:lnTo>
                    <a:pt x="952" y="724"/>
                  </a:lnTo>
                  <a:lnTo>
                    <a:pt x="957" y="706"/>
                  </a:lnTo>
                  <a:lnTo>
                    <a:pt x="957" y="683"/>
                  </a:lnTo>
                  <a:lnTo>
                    <a:pt x="966" y="656"/>
                  </a:lnTo>
                  <a:lnTo>
                    <a:pt x="971" y="642"/>
                  </a:lnTo>
                  <a:lnTo>
                    <a:pt x="971" y="633"/>
                  </a:lnTo>
                  <a:lnTo>
                    <a:pt x="980" y="620"/>
                  </a:lnTo>
                  <a:lnTo>
                    <a:pt x="985" y="606"/>
                  </a:lnTo>
                  <a:lnTo>
                    <a:pt x="990" y="592"/>
                  </a:lnTo>
                  <a:lnTo>
                    <a:pt x="999" y="583"/>
                  </a:lnTo>
                  <a:lnTo>
                    <a:pt x="1022" y="551"/>
                  </a:lnTo>
                  <a:lnTo>
                    <a:pt x="1027" y="551"/>
                  </a:lnTo>
                  <a:lnTo>
                    <a:pt x="1027" y="547"/>
                  </a:lnTo>
                  <a:lnTo>
                    <a:pt x="1032" y="542"/>
                  </a:lnTo>
                  <a:lnTo>
                    <a:pt x="1036" y="542"/>
                  </a:lnTo>
                  <a:lnTo>
                    <a:pt x="1036" y="538"/>
                  </a:lnTo>
                  <a:lnTo>
                    <a:pt x="1041" y="538"/>
                  </a:lnTo>
                  <a:lnTo>
                    <a:pt x="1041" y="542"/>
                  </a:lnTo>
                  <a:lnTo>
                    <a:pt x="1036" y="547"/>
                  </a:lnTo>
                  <a:lnTo>
                    <a:pt x="1036" y="551"/>
                  </a:lnTo>
                  <a:lnTo>
                    <a:pt x="1032" y="556"/>
                  </a:lnTo>
                  <a:lnTo>
                    <a:pt x="1027" y="560"/>
                  </a:lnTo>
                  <a:lnTo>
                    <a:pt x="1022" y="565"/>
                  </a:lnTo>
                  <a:lnTo>
                    <a:pt x="1018" y="574"/>
                  </a:lnTo>
                  <a:lnTo>
                    <a:pt x="1013" y="579"/>
                  </a:lnTo>
                  <a:lnTo>
                    <a:pt x="1013" y="583"/>
                  </a:lnTo>
                  <a:lnTo>
                    <a:pt x="1008" y="592"/>
                  </a:lnTo>
                  <a:lnTo>
                    <a:pt x="1008" y="597"/>
                  </a:lnTo>
                  <a:lnTo>
                    <a:pt x="1004" y="601"/>
                  </a:lnTo>
                  <a:lnTo>
                    <a:pt x="999" y="629"/>
                  </a:lnTo>
                  <a:lnTo>
                    <a:pt x="994" y="656"/>
                  </a:lnTo>
                  <a:lnTo>
                    <a:pt x="994" y="688"/>
                  </a:lnTo>
                  <a:lnTo>
                    <a:pt x="994" y="724"/>
                  </a:lnTo>
                  <a:lnTo>
                    <a:pt x="994" y="729"/>
                  </a:lnTo>
                  <a:lnTo>
                    <a:pt x="994" y="733"/>
                  </a:lnTo>
                  <a:lnTo>
                    <a:pt x="990" y="733"/>
                  </a:lnTo>
                  <a:lnTo>
                    <a:pt x="990" y="729"/>
                  </a:lnTo>
                  <a:lnTo>
                    <a:pt x="985" y="729"/>
                  </a:lnTo>
                  <a:lnTo>
                    <a:pt x="971" y="720"/>
                  </a:lnTo>
                  <a:lnTo>
                    <a:pt x="966" y="729"/>
                  </a:lnTo>
                  <a:lnTo>
                    <a:pt x="966" y="743"/>
                  </a:lnTo>
                  <a:lnTo>
                    <a:pt x="966" y="756"/>
                  </a:lnTo>
                  <a:lnTo>
                    <a:pt x="966" y="765"/>
                  </a:lnTo>
                  <a:lnTo>
                    <a:pt x="971" y="779"/>
                  </a:lnTo>
                  <a:lnTo>
                    <a:pt x="971" y="793"/>
                  </a:lnTo>
                  <a:lnTo>
                    <a:pt x="976" y="802"/>
                  </a:lnTo>
                  <a:lnTo>
                    <a:pt x="980" y="815"/>
                  </a:lnTo>
                  <a:lnTo>
                    <a:pt x="990" y="825"/>
                  </a:lnTo>
                  <a:lnTo>
                    <a:pt x="994" y="834"/>
                  </a:lnTo>
                  <a:lnTo>
                    <a:pt x="1004" y="847"/>
                  </a:lnTo>
                  <a:lnTo>
                    <a:pt x="1008" y="856"/>
                  </a:lnTo>
                  <a:lnTo>
                    <a:pt x="1022" y="861"/>
                  </a:lnTo>
                  <a:lnTo>
                    <a:pt x="1032" y="870"/>
                  </a:lnTo>
                  <a:lnTo>
                    <a:pt x="1041" y="875"/>
                  </a:lnTo>
                  <a:lnTo>
                    <a:pt x="1050" y="884"/>
                  </a:lnTo>
                  <a:lnTo>
                    <a:pt x="1055" y="884"/>
                  </a:lnTo>
                  <a:lnTo>
                    <a:pt x="1055" y="879"/>
                  </a:lnTo>
                  <a:lnTo>
                    <a:pt x="1060" y="879"/>
                  </a:lnTo>
                  <a:lnTo>
                    <a:pt x="1055" y="879"/>
                  </a:lnTo>
                  <a:lnTo>
                    <a:pt x="1055" y="875"/>
                  </a:lnTo>
                  <a:lnTo>
                    <a:pt x="1050" y="856"/>
                  </a:lnTo>
                  <a:lnTo>
                    <a:pt x="1046" y="843"/>
                  </a:lnTo>
                  <a:lnTo>
                    <a:pt x="1046" y="825"/>
                  </a:lnTo>
                  <a:lnTo>
                    <a:pt x="1046" y="806"/>
                  </a:lnTo>
                  <a:lnTo>
                    <a:pt x="1046" y="788"/>
                  </a:lnTo>
                  <a:lnTo>
                    <a:pt x="1046" y="774"/>
                  </a:lnTo>
                  <a:lnTo>
                    <a:pt x="1050" y="756"/>
                  </a:lnTo>
                  <a:lnTo>
                    <a:pt x="1055" y="738"/>
                  </a:lnTo>
                  <a:lnTo>
                    <a:pt x="1060" y="729"/>
                  </a:lnTo>
                  <a:lnTo>
                    <a:pt x="1064" y="715"/>
                  </a:lnTo>
                  <a:lnTo>
                    <a:pt x="1074" y="706"/>
                  </a:lnTo>
                  <a:lnTo>
                    <a:pt x="1083" y="692"/>
                  </a:lnTo>
                  <a:lnTo>
                    <a:pt x="1116" y="652"/>
                  </a:lnTo>
                  <a:lnTo>
                    <a:pt x="1130" y="642"/>
                  </a:lnTo>
                  <a:lnTo>
                    <a:pt x="1144" y="629"/>
                  </a:lnTo>
                  <a:lnTo>
                    <a:pt x="1148" y="624"/>
                  </a:lnTo>
                  <a:lnTo>
                    <a:pt x="1158" y="615"/>
                  </a:lnTo>
                  <a:lnTo>
                    <a:pt x="1162" y="611"/>
                  </a:lnTo>
                  <a:lnTo>
                    <a:pt x="1167" y="601"/>
                  </a:lnTo>
                  <a:lnTo>
                    <a:pt x="1167" y="597"/>
                  </a:lnTo>
                  <a:lnTo>
                    <a:pt x="1172" y="597"/>
                  </a:lnTo>
                  <a:lnTo>
                    <a:pt x="1167" y="597"/>
                  </a:lnTo>
                  <a:lnTo>
                    <a:pt x="1162" y="597"/>
                  </a:lnTo>
                  <a:lnTo>
                    <a:pt x="1162" y="601"/>
                  </a:lnTo>
                  <a:lnTo>
                    <a:pt x="1158" y="601"/>
                  </a:lnTo>
                  <a:lnTo>
                    <a:pt x="1144" y="611"/>
                  </a:lnTo>
                  <a:lnTo>
                    <a:pt x="1139" y="615"/>
                  </a:lnTo>
                  <a:lnTo>
                    <a:pt x="1120" y="620"/>
                  </a:lnTo>
                  <a:lnTo>
                    <a:pt x="1097" y="624"/>
                  </a:lnTo>
                  <a:lnTo>
                    <a:pt x="1097" y="629"/>
                  </a:lnTo>
                  <a:lnTo>
                    <a:pt x="1092" y="629"/>
                  </a:lnTo>
                  <a:lnTo>
                    <a:pt x="1088" y="633"/>
                  </a:lnTo>
                  <a:lnTo>
                    <a:pt x="1083" y="633"/>
                  </a:lnTo>
                  <a:lnTo>
                    <a:pt x="1083" y="638"/>
                  </a:lnTo>
                  <a:lnTo>
                    <a:pt x="1078" y="638"/>
                  </a:lnTo>
                  <a:lnTo>
                    <a:pt x="1078" y="642"/>
                  </a:lnTo>
                  <a:lnTo>
                    <a:pt x="1074" y="642"/>
                  </a:lnTo>
                  <a:lnTo>
                    <a:pt x="1074" y="647"/>
                  </a:lnTo>
                  <a:lnTo>
                    <a:pt x="1069" y="652"/>
                  </a:lnTo>
                  <a:lnTo>
                    <a:pt x="1069" y="656"/>
                  </a:lnTo>
                  <a:lnTo>
                    <a:pt x="1069" y="661"/>
                  </a:lnTo>
                  <a:lnTo>
                    <a:pt x="1069" y="665"/>
                  </a:lnTo>
                  <a:lnTo>
                    <a:pt x="1064" y="665"/>
                  </a:lnTo>
                  <a:lnTo>
                    <a:pt x="1064" y="670"/>
                  </a:lnTo>
                  <a:lnTo>
                    <a:pt x="1064" y="674"/>
                  </a:lnTo>
                  <a:lnTo>
                    <a:pt x="1060" y="674"/>
                  </a:lnTo>
                  <a:lnTo>
                    <a:pt x="1055" y="674"/>
                  </a:lnTo>
                  <a:lnTo>
                    <a:pt x="1050" y="674"/>
                  </a:lnTo>
                  <a:lnTo>
                    <a:pt x="1050" y="670"/>
                  </a:lnTo>
                  <a:lnTo>
                    <a:pt x="1050" y="665"/>
                  </a:lnTo>
                  <a:lnTo>
                    <a:pt x="1046" y="661"/>
                  </a:lnTo>
                  <a:lnTo>
                    <a:pt x="1046" y="656"/>
                  </a:lnTo>
                  <a:lnTo>
                    <a:pt x="1046" y="652"/>
                  </a:lnTo>
                  <a:lnTo>
                    <a:pt x="1046" y="642"/>
                  </a:lnTo>
                  <a:lnTo>
                    <a:pt x="1046" y="638"/>
                  </a:lnTo>
                  <a:lnTo>
                    <a:pt x="1046" y="633"/>
                  </a:lnTo>
                  <a:lnTo>
                    <a:pt x="1046" y="624"/>
                  </a:lnTo>
                  <a:lnTo>
                    <a:pt x="1046" y="620"/>
                  </a:lnTo>
                  <a:lnTo>
                    <a:pt x="1050" y="611"/>
                  </a:lnTo>
                  <a:lnTo>
                    <a:pt x="1050" y="606"/>
                  </a:lnTo>
                  <a:lnTo>
                    <a:pt x="1055" y="597"/>
                  </a:lnTo>
                  <a:lnTo>
                    <a:pt x="1055" y="592"/>
                  </a:lnTo>
                  <a:lnTo>
                    <a:pt x="1060" y="588"/>
                  </a:lnTo>
                  <a:lnTo>
                    <a:pt x="1064" y="583"/>
                  </a:lnTo>
                  <a:lnTo>
                    <a:pt x="1069" y="579"/>
                  </a:lnTo>
                  <a:lnTo>
                    <a:pt x="1069" y="574"/>
                  </a:lnTo>
                  <a:lnTo>
                    <a:pt x="1074" y="570"/>
                  </a:lnTo>
                  <a:lnTo>
                    <a:pt x="1078" y="565"/>
                  </a:lnTo>
                  <a:lnTo>
                    <a:pt x="1083" y="565"/>
                  </a:lnTo>
                  <a:lnTo>
                    <a:pt x="1088" y="560"/>
                  </a:lnTo>
                  <a:lnTo>
                    <a:pt x="1092" y="556"/>
                  </a:lnTo>
                  <a:lnTo>
                    <a:pt x="1125" y="547"/>
                  </a:lnTo>
                  <a:lnTo>
                    <a:pt x="1134" y="538"/>
                  </a:lnTo>
                  <a:lnTo>
                    <a:pt x="1148" y="529"/>
                  </a:lnTo>
                  <a:lnTo>
                    <a:pt x="1158" y="519"/>
                  </a:lnTo>
                  <a:lnTo>
                    <a:pt x="1162" y="510"/>
                  </a:lnTo>
                  <a:lnTo>
                    <a:pt x="1167" y="501"/>
                  </a:lnTo>
                  <a:lnTo>
                    <a:pt x="1172" y="497"/>
                  </a:lnTo>
                  <a:lnTo>
                    <a:pt x="1176" y="492"/>
                  </a:lnTo>
                  <a:lnTo>
                    <a:pt x="1176" y="488"/>
                  </a:lnTo>
                  <a:lnTo>
                    <a:pt x="1181" y="478"/>
                  </a:lnTo>
                  <a:lnTo>
                    <a:pt x="1181" y="474"/>
                  </a:lnTo>
                  <a:lnTo>
                    <a:pt x="1181" y="465"/>
                  </a:lnTo>
                  <a:lnTo>
                    <a:pt x="1186" y="460"/>
                  </a:lnTo>
                  <a:lnTo>
                    <a:pt x="1181" y="456"/>
                  </a:lnTo>
                  <a:lnTo>
                    <a:pt x="1181" y="451"/>
                  </a:lnTo>
                  <a:lnTo>
                    <a:pt x="1181" y="447"/>
                  </a:lnTo>
                  <a:lnTo>
                    <a:pt x="1176" y="442"/>
                  </a:lnTo>
                  <a:lnTo>
                    <a:pt x="1176" y="437"/>
                  </a:lnTo>
                  <a:lnTo>
                    <a:pt x="1176" y="433"/>
                  </a:lnTo>
                  <a:lnTo>
                    <a:pt x="1172" y="428"/>
                  </a:lnTo>
                  <a:lnTo>
                    <a:pt x="1167" y="424"/>
                  </a:lnTo>
                  <a:lnTo>
                    <a:pt x="1162" y="419"/>
                  </a:lnTo>
                  <a:lnTo>
                    <a:pt x="1162" y="415"/>
                  </a:lnTo>
                  <a:lnTo>
                    <a:pt x="1158" y="410"/>
                  </a:lnTo>
                  <a:lnTo>
                    <a:pt x="1153" y="410"/>
                  </a:lnTo>
                  <a:lnTo>
                    <a:pt x="1148" y="406"/>
                  </a:lnTo>
                  <a:lnTo>
                    <a:pt x="1144" y="406"/>
                  </a:lnTo>
                  <a:lnTo>
                    <a:pt x="1144" y="401"/>
                  </a:lnTo>
                  <a:lnTo>
                    <a:pt x="1139" y="401"/>
                  </a:lnTo>
                  <a:lnTo>
                    <a:pt x="1134" y="396"/>
                  </a:lnTo>
                  <a:lnTo>
                    <a:pt x="1130" y="396"/>
                  </a:lnTo>
                  <a:lnTo>
                    <a:pt x="1125" y="396"/>
                  </a:lnTo>
                  <a:lnTo>
                    <a:pt x="1120" y="392"/>
                  </a:lnTo>
                  <a:lnTo>
                    <a:pt x="1116" y="392"/>
                  </a:lnTo>
                  <a:lnTo>
                    <a:pt x="1111" y="392"/>
                  </a:lnTo>
                  <a:lnTo>
                    <a:pt x="1106" y="392"/>
                  </a:lnTo>
                  <a:lnTo>
                    <a:pt x="1102" y="392"/>
                  </a:lnTo>
                  <a:lnTo>
                    <a:pt x="1097" y="392"/>
                  </a:lnTo>
                  <a:lnTo>
                    <a:pt x="1088" y="392"/>
                  </a:lnTo>
                  <a:lnTo>
                    <a:pt x="1083" y="392"/>
                  </a:lnTo>
                  <a:lnTo>
                    <a:pt x="1078" y="392"/>
                  </a:lnTo>
                  <a:lnTo>
                    <a:pt x="1074" y="392"/>
                  </a:lnTo>
                  <a:lnTo>
                    <a:pt x="1069" y="396"/>
                  </a:lnTo>
                  <a:lnTo>
                    <a:pt x="1064" y="396"/>
                  </a:lnTo>
                  <a:lnTo>
                    <a:pt x="1060" y="396"/>
                  </a:lnTo>
                  <a:lnTo>
                    <a:pt x="1060" y="401"/>
                  </a:lnTo>
                  <a:lnTo>
                    <a:pt x="1055" y="401"/>
                  </a:lnTo>
                  <a:lnTo>
                    <a:pt x="1050" y="406"/>
                  </a:lnTo>
                  <a:lnTo>
                    <a:pt x="1050" y="410"/>
                  </a:lnTo>
                  <a:lnTo>
                    <a:pt x="1050" y="415"/>
                  </a:lnTo>
                  <a:lnTo>
                    <a:pt x="1046" y="419"/>
                  </a:lnTo>
                  <a:lnTo>
                    <a:pt x="1046" y="424"/>
                  </a:lnTo>
                  <a:lnTo>
                    <a:pt x="1046" y="428"/>
                  </a:lnTo>
                  <a:lnTo>
                    <a:pt x="1046" y="433"/>
                  </a:lnTo>
                  <a:lnTo>
                    <a:pt x="1046" y="437"/>
                  </a:lnTo>
                  <a:lnTo>
                    <a:pt x="1046" y="442"/>
                  </a:lnTo>
                  <a:lnTo>
                    <a:pt x="1046" y="447"/>
                  </a:lnTo>
                  <a:lnTo>
                    <a:pt x="1050" y="451"/>
                  </a:lnTo>
                  <a:lnTo>
                    <a:pt x="1050" y="456"/>
                  </a:lnTo>
                  <a:lnTo>
                    <a:pt x="1055" y="460"/>
                  </a:lnTo>
                  <a:lnTo>
                    <a:pt x="1060" y="460"/>
                  </a:lnTo>
                  <a:lnTo>
                    <a:pt x="1060" y="465"/>
                  </a:lnTo>
                  <a:lnTo>
                    <a:pt x="1064" y="465"/>
                  </a:lnTo>
                  <a:lnTo>
                    <a:pt x="1069" y="465"/>
                  </a:lnTo>
                  <a:lnTo>
                    <a:pt x="1069" y="469"/>
                  </a:lnTo>
                  <a:lnTo>
                    <a:pt x="1074" y="469"/>
                  </a:lnTo>
                  <a:lnTo>
                    <a:pt x="1078" y="469"/>
                  </a:lnTo>
                  <a:lnTo>
                    <a:pt x="1083" y="469"/>
                  </a:lnTo>
                  <a:lnTo>
                    <a:pt x="1088" y="469"/>
                  </a:lnTo>
                  <a:lnTo>
                    <a:pt x="1092" y="469"/>
                  </a:lnTo>
                  <a:lnTo>
                    <a:pt x="1097" y="469"/>
                  </a:lnTo>
                  <a:lnTo>
                    <a:pt x="1097" y="465"/>
                  </a:lnTo>
                  <a:lnTo>
                    <a:pt x="1102" y="465"/>
                  </a:lnTo>
                  <a:lnTo>
                    <a:pt x="1106" y="465"/>
                  </a:lnTo>
                  <a:lnTo>
                    <a:pt x="1106" y="460"/>
                  </a:lnTo>
                  <a:lnTo>
                    <a:pt x="1111" y="460"/>
                  </a:lnTo>
                  <a:lnTo>
                    <a:pt x="1111" y="456"/>
                  </a:lnTo>
                  <a:lnTo>
                    <a:pt x="1116" y="451"/>
                  </a:lnTo>
                  <a:lnTo>
                    <a:pt x="1116" y="447"/>
                  </a:lnTo>
                  <a:lnTo>
                    <a:pt x="1116" y="442"/>
                  </a:lnTo>
                  <a:lnTo>
                    <a:pt x="1116" y="437"/>
                  </a:lnTo>
                  <a:lnTo>
                    <a:pt x="1120" y="437"/>
                  </a:lnTo>
                  <a:lnTo>
                    <a:pt x="1120" y="442"/>
                  </a:lnTo>
                  <a:lnTo>
                    <a:pt x="1125" y="442"/>
                  </a:lnTo>
                  <a:lnTo>
                    <a:pt x="1125" y="447"/>
                  </a:lnTo>
                  <a:lnTo>
                    <a:pt x="1130" y="451"/>
                  </a:lnTo>
                  <a:lnTo>
                    <a:pt x="1130" y="456"/>
                  </a:lnTo>
                  <a:lnTo>
                    <a:pt x="1130" y="460"/>
                  </a:lnTo>
                  <a:lnTo>
                    <a:pt x="1134" y="460"/>
                  </a:lnTo>
                  <a:lnTo>
                    <a:pt x="1134" y="465"/>
                  </a:lnTo>
                  <a:lnTo>
                    <a:pt x="1134" y="469"/>
                  </a:lnTo>
                  <a:lnTo>
                    <a:pt x="1134" y="474"/>
                  </a:lnTo>
                  <a:lnTo>
                    <a:pt x="1134" y="478"/>
                  </a:lnTo>
                  <a:lnTo>
                    <a:pt x="1134" y="483"/>
                  </a:lnTo>
                  <a:lnTo>
                    <a:pt x="1134" y="488"/>
                  </a:lnTo>
                  <a:lnTo>
                    <a:pt x="1134" y="492"/>
                  </a:lnTo>
                  <a:lnTo>
                    <a:pt x="1134" y="497"/>
                  </a:lnTo>
                  <a:lnTo>
                    <a:pt x="1130" y="501"/>
                  </a:lnTo>
                  <a:lnTo>
                    <a:pt x="1130" y="506"/>
                  </a:lnTo>
                  <a:lnTo>
                    <a:pt x="1125" y="506"/>
                  </a:lnTo>
                  <a:lnTo>
                    <a:pt x="1125" y="510"/>
                  </a:lnTo>
                  <a:lnTo>
                    <a:pt x="1120" y="510"/>
                  </a:lnTo>
                  <a:lnTo>
                    <a:pt x="1120" y="515"/>
                  </a:lnTo>
                  <a:lnTo>
                    <a:pt x="1116" y="515"/>
                  </a:lnTo>
                  <a:lnTo>
                    <a:pt x="1111" y="515"/>
                  </a:lnTo>
                  <a:lnTo>
                    <a:pt x="1111" y="519"/>
                  </a:lnTo>
                  <a:lnTo>
                    <a:pt x="1106" y="519"/>
                  </a:lnTo>
                  <a:lnTo>
                    <a:pt x="1102" y="519"/>
                  </a:lnTo>
                  <a:lnTo>
                    <a:pt x="1097" y="515"/>
                  </a:lnTo>
                  <a:lnTo>
                    <a:pt x="1092" y="515"/>
                  </a:lnTo>
                  <a:lnTo>
                    <a:pt x="1088" y="515"/>
                  </a:lnTo>
                  <a:lnTo>
                    <a:pt x="1083" y="515"/>
                  </a:lnTo>
                  <a:lnTo>
                    <a:pt x="1078" y="510"/>
                  </a:lnTo>
                  <a:lnTo>
                    <a:pt x="1074" y="510"/>
                  </a:lnTo>
                  <a:lnTo>
                    <a:pt x="1069" y="506"/>
                  </a:lnTo>
                  <a:lnTo>
                    <a:pt x="1050" y="478"/>
                  </a:lnTo>
                  <a:lnTo>
                    <a:pt x="1041" y="469"/>
                  </a:lnTo>
                  <a:lnTo>
                    <a:pt x="1032" y="456"/>
                  </a:lnTo>
                  <a:lnTo>
                    <a:pt x="1027" y="437"/>
                  </a:lnTo>
                  <a:lnTo>
                    <a:pt x="1018" y="424"/>
                  </a:lnTo>
                  <a:lnTo>
                    <a:pt x="1018" y="419"/>
                  </a:lnTo>
                  <a:lnTo>
                    <a:pt x="1018" y="415"/>
                  </a:lnTo>
                  <a:lnTo>
                    <a:pt x="1018" y="410"/>
                  </a:lnTo>
                  <a:lnTo>
                    <a:pt x="1013" y="406"/>
                  </a:lnTo>
                  <a:lnTo>
                    <a:pt x="1013" y="401"/>
                  </a:lnTo>
                  <a:lnTo>
                    <a:pt x="1013" y="396"/>
                  </a:lnTo>
                  <a:lnTo>
                    <a:pt x="1013" y="392"/>
                  </a:lnTo>
                  <a:lnTo>
                    <a:pt x="1013" y="387"/>
                  </a:lnTo>
                  <a:lnTo>
                    <a:pt x="1013" y="383"/>
                  </a:lnTo>
                  <a:lnTo>
                    <a:pt x="1018" y="378"/>
                  </a:lnTo>
                  <a:lnTo>
                    <a:pt x="1018" y="374"/>
                  </a:lnTo>
                  <a:lnTo>
                    <a:pt x="1022" y="369"/>
                  </a:lnTo>
                  <a:lnTo>
                    <a:pt x="1022" y="365"/>
                  </a:lnTo>
                  <a:lnTo>
                    <a:pt x="1027" y="365"/>
                  </a:lnTo>
                  <a:lnTo>
                    <a:pt x="1027" y="360"/>
                  </a:lnTo>
                  <a:lnTo>
                    <a:pt x="1032" y="360"/>
                  </a:lnTo>
                  <a:lnTo>
                    <a:pt x="1036" y="355"/>
                  </a:lnTo>
                  <a:lnTo>
                    <a:pt x="1041" y="355"/>
                  </a:lnTo>
                  <a:lnTo>
                    <a:pt x="1046" y="351"/>
                  </a:lnTo>
                  <a:lnTo>
                    <a:pt x="1050" y="351"/>
                  </a:lnTo>
                  <a:lnTo>
                    <a:pt x="1055" y="351"/>
                  </a:lnTo>
                  <a:lnTo>
                    <a:pt x="1060" y="351"/>
                  </a:lnTo>
                  <a:lnTo>
                    <a:pt x="1064" y="351"/>
                  </a:lnTo>
                  <a:lnTo>
                    <a:pt x="1069" y="351"/>
                  </a:lnTo>
                  <a:lnTo>
                    <a:pt x="1074" y="351"/>
                  </a:lnTo>
                  <a:lnTo>
                    <a:pt x="1078" y="351"/>
                  </a:lnTo>
                  <a:lnTo>
                    <a:pt x="1083" y="351"/>
                  </a:lnTo>
                  <a:lnTo>
                    <a:pt x="1092" y="351"/>
                  </a:lnTo>
                  <a:lnTo>
                    <a:pt x="1097" y="355"/>
                  </a:lnTo>
                  <a:lnTo>
                    <a:pt x="1106" y="355"/>
                  </a:lnTo>
                  <a:lnTo>
                    <a:pt x="1111" y="360"/>
                  </a:lnTo>
                  <a:lnTo>
                    <a:pt x="1120" y="365"/>
                  </a:lnTo>
                  <a:lnTo>
                    <a:pt x="1125" y="369"/>
                  </a:lnTo>
                  <a:lnTo>
                    <a:pt x="1134" y="374"/>
                  </a:lnTo>
                  <a:lnTo>
                    <a:pt x="1139" y="378"/>
                  </a:lnTo>
                  <a:lnTo>
                    <a:pt x="1144" y="387"/>
                  </a:lnTo>
                  <a:lnTo>
                    <a:pt x="1153" y="392"/>
                  </a:lnTo>
                  <a:lnTo>
                    <a:pt x="1158" y="401"/>
                  </a:lnTo>
                  <a:lnTo>
                    <a:pt x="1167" y="406"/>
                  </a:lnTo>
                  <a:lnTo>
                    <a:pt x="1190" y="437"/>
                  </a:lnTo>
                  <a:lnTo>
                    <a:pt x="1200" y="447"/>
                  </a:lnTo>
                  <a:lnTo>
                    <a:pt x="1204" y="456"/>
                  </a:lnTo>
                  <a:lnTo>
                    <a:pt x="1214" y="465"/>
                  </a:lnTo>
                  <a:lnTo>
                    <a:pt x="1218" y="474"/>
                  </a:lnTo>
                  <a:lnTo>
                    <a:pt x="1218" y="478"/>
                  </a:lnTo>
                  <a:lnTo>
                    <a:pt x="1218" y="483"/>
                  </a:lnTo>
                  <a:lnTo>
                    <a:pt x="1223" y="488"/>
                  </a:lnTo>
                  <a:lnTo>
                    <a:pt x="1223" y="492"/>
                  </a:lnTo>
                  <a:lnTo>
                    <a:pt x="1223" y="497"/>
                  </a:lnTo>
                  <a:lnTo>
                    <a:pt x="1223" y="501"/>
                  </a:lnTo>
                  <a:lnTo>
                    <a:pt x="1223" y="506"/>
                  </a:lnTo>
                  <a:lnTo>
                    <a:pt x="1223" y="515"/>
                  </a:lnTo>
                  <a:lnTo>
                    <a:pt x="1223" y="529"/>
                  </a:lnTo>
                  <a:lnTo>
                    <a:pt x="1223" y="542"/>
                  </a:lnTo>
                  <a:lnTo>
                    <a:pt x="1218" y="556"/>
                  </a:lnTo>
                  <a:lnTo>
                    <a:pt x="1218" y="574"/>
                  </a:lnTo>
                  <a:lnTo>
                    <a:pt x="1214" y="588"/>
                  </a:lnTo>
                  <a:lnTo>
                    <a:pt x="1209" y="601"/>
                  </a:lnTo>
                  <a:lnTo>
                    <a:pt x="1204" y="615"/>
                  </a:lnTo>
                  <a:lnTo>
                    <a:pt x="1195" y="633"/>
                  </a:lnTo>
                  <a:lnTo>
                    <a:pt x="1181" y="661"/>
                  </a:lnTo>
                  <a:lnTo>
                    <a:pt x="1167" y="688"/>
                  </a:lnTo>
                  <a:lnTo>
                    <a:pt x="1148" y="715"/>
                  </a:lnTo>
                  <a:lnTo>
                    <a:pt x="1130" y="738"/>
                  </a:lnTo>
                  <a:lnTo>
                    <a:pt x="1120" y="747"/>
                  </a:lnTo>
                  <a:lnTo>
                    <a:pt x="1111" y="761"/>
                  </a:lnTo>
                  <a:lnTo>
                    <a:pt x="1102" y="774"/>
                  </a:lnTo>
                  <a:lnTo>
                    <a:pt x="1092" y="784"/>
                  </a:lnTo>
                  <a:lnTo>
                    <a:pt x="1088" y="793"/>
                  </a:lnTo>
                  <a:lnTo>
                    <a:pt x="1088" y="797"/>
                  </a:lnTo>
                  <a:lnTo>
                    <a:pt x="1083" y="806"/>
                  </a:lnTo>
                  <a:lnTo>
                    <a:pt x="1083" y="811"/>
                  </a:lnTo>
                  <a:lnTo>
                    <a:pt x="1078" y="820"/>
                  </a:lnTo>
                  <a:lnTo>
                    <a:pt x="1078" y="825"/>
                  </a:lnTo>
                  <a:lnTo>
                    <a:pt x="1078" y="834"/>
                  </a:lnTo>
                  <a:lnTo>
                    <a:pt x="1074" y="843"/>
                  </a:lnTo>
                  <a:lnTo>
                    <a:pt x="1074" y="847"/>
                  </a:lnTo>
                  <a:lnTo>
                    <a:pt x="1074" y="856"/>
                  </a:lnTo>
                  <a:lnTo>
                    <a:pt x="1074" y="861"/>
                  </a:lnTo>
                  <a:lnTo>
                    <a:pt x="1074" y="870"/>
                  </a:lnTo>
                  <a:lnTo>
                    <a:pt x="1074" y="875"/>
                  </a:lnTo>
                  <a:lnTo>
                    <a:pt x="1074" y="879"/>
                  </a:lnTo>
                  <a:lnTo>
                    <a:pt x="1078" y="879"/>
                  </a:lnTo>
                  <a:lnTo>
                    <a:pt x="1078" y="884"/>
                  </a:lnTo>
                  <a:lnTo>
                    <a:pt x="1083" y="884"/>
                  </a:lnTo>
                  <a:lnTo>
                    <a:pt x="1088" y="884"/>
                  </a:lnTo>
                  <a:lnTo>
                    <a:pt x="1092" y="884"/>
                  </a:lnTo>
                  <a:lnTo>
                    <a:pt x="1102" y="884"/>
                  </a:lnTo>
                  <a:lnTo>
                    <a:pt x="1116" y="884"/>
                  </a:lnTo>
                  <a:lnTo>
                    <a:pt x="1125" y="884"/>
                  </a:lnTo>
                  <a:lnTo>
                    <a:pt x="1134" y="879"/>
                  </a:lnTo>
                  <a:lnTo>
                    <a:pt x="1139" y="879"/>
                  </a:lnTo>
                  <a:lnTo>
                    <a:pt x="1148" y="879"/>
                  </a:lnTo>
                  <a:lnTo>
                    <a:pt x="1153" y="875"/>
                  </a:lnTo>
                  <a:lnTo>
                    <a:pt x="1158" y="875"/>
                  </a:lnTo>
                  <a:lnTo>
                    <a:pt x="1162" y="870"/>
                  </a:lnTo>
                  <a:lnTo>
                    <a:pt x="1167" y="866"/>
                  </a:lnTo>
                  <a:lnTo>
                    <a:pt x="1172" y="861"/>
                  </a:lnTo>
                  <a:lnTo>
                    <a:pt x="1181" y="856"/>
                  </a:lnTo>
                  <a:lnTo>
                    <a:pt x="1186" y="856"/>
                  </a:lnTo>
                  <a:lnTo>
                    <a:pt x="1186" y="852"/>
                  </a:lnTo>
                  <a:lnTo>
                    <a:pt x="1190" y="847"/>
                  </a:lnTo>
                  <a:lnTo>
                    <a:pt x="1195" y="847"/>
                  </a:lnTo>
                  <a:lnTo>
                    <a:pt x="1195" y="843"/>
                  </a:lnTo>
                  <a:lnTo>
                    <a:pt x="1200" y="838"/>
                  </a:lnTo>
                  <a:lnTo>
                    <a:pt x="1200" y="834"/>
                  </a:lnTo>
                  <a:lnTo>
                    <a:pt x="1204" y="829"/>
                  </a:lnTo>
                  <a:lnTo>
                    <a:pt x="1204" y="825"/>
                  </a:lnTo>
                  <a:lnTo>
                    <a:pt x="1204" y="815"/>
                  </a:lnTo>
                  <a:lnTo>
                    <a:pt x="1209" y="811"/>
                  </a:lnTo>
                  <a:lnTo>
                    <a:pt x="1209" y="806"/>
                  </a:lnTo>
                  <a:lnTo>
                    <a:pt x="1209" y="802"/>
                  </a:lnTo>
                  <a:lnTo>
                    <a:pt x="1209" y="797"/>
                  </a:lnTo>
                  <a:lnTo>
                    <a:pt x="1209" y="788"/>
                  </a:lnTo>
                  <a:lnTo>
                    <a:pt x="1209" y="784"/>
                  </a:lnTo>
                  <a:lnTo>
                    <a:pt x="1204" y="779"/>
                  </a:lnTo>
                  <a:lnTo>
                    <a:pt x="1204" y="774"/>
                  </a:lnTo>
                  <a:lnTo>
                    <a:pt x="1204" y="770"/>
                  </a:lnTo>
                  <a:lnTo>
                    <a:pt x="1200" y="765"/>
                  </a:lnTo>
                  <a:lnTo>
                    <a:pt x="1195" y="761"/>
                  </a:lnTo>
                  <a:lnTo>
                    <a:pt x="1190" y="756"/>
                  </a:lnTo>
                  <a:lnTo>
                    <a:pt x="1186" y="756"/>
                  </a:lnTo>
                  <a:lnTo>
                    <a:pt x="1181" y="7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528" y="4224"/>
              <a:ext cx="470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96" y="2928"/>
              <a:ext cx="0" cy="907"/>
            </a:xfrm>
            <a:prstGeom prst="line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5664" y="2928"/>
              <a:ext cx="0" cy="907"/>
            </a:xfrm>
            <a:prstGeom prst="line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" name="Picture 19" descr="XMSTRER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324350" y="2457450"/>
            <a:ext cx="457200" cy="834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XMSTRER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324350" y="-3943350"/>
            <a:ext cx="457200" cy="834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609600" y="53340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9600" y="53340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09600" y="53340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09600" y="53340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09600" y="53340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09600" y="53340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9600" y="53340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09600" y="53340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09600" y="53340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09600" y="53340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09600" y="53340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1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1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000"/>
                            </p:stCondLst>
                            <p:childTnLst>
                              <p:par>
                                <p:cTn id="9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1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1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1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5" grpId="0" animBg="1"/>
      <p:bldP spid="6" grpId="0"/>
      <p:bldP spid="22" grpId="0" animBg="1"/>
      <p:bldP spid="23" grpId="0" build="allAtOnce" animBg="1"/>
      <p:bldP spid="24" grpId="0" build="allAtOnce" animBg="1"/>
      <p:bldP spid="25" grpId="0" build="allAtOnce" animBg="1"/>
      <p:bldP spid="26" grpId="0" build="allAtOnce" animBg="1"/>
      <p:bldP spid="27" grpId="0" build="allAtOnce" animBg="1"/>
      <p:bldP spid="28" grpId="0" build="allAtOnce" animBg="1"/>
      <p:bldP spid="29" grpId="0" build="allAtOnce" animBg="1"/>
      <p:bldP spid="30" grpId="0" build="allAtOnce" animBg="1"/>
      <p:bldP spid="31" grpId="0" build="allAtOnce" animBg="1"/>
      <p:bldP spid="32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346</Words>
  <Application>Microsoft Office PowerPoint</Application>
  <PresentationFormat>On-screen Show (4:3)</PresentationFormat>
  <Paragraphs>93</Paragraphs>
  <Slides>11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Bài1:Giải bài toán theo tóm tắt sau:</vt:lpstr>
      <vt:lpstr>Slide 4</vt:lpstr>
      <vt:lpstr>Slide 5</vt:lpstr>
      <vt:lpstr>Slide 6</vt:lpstr>
      <vt:lpstr>Slide 7</vt:lpstr>
      <vt:lpstr>Bài1:Mai có 17 que tính, Lan có ít hơn Mai 6 que tính.Hỏi Lan có bao nhiêu que tính?</vt:lpstr>
      <vt:lpstr>Bài2:Tóm tắt: Bình                          :15 viên bi Nam nhiều hơn Bình: 2 viên bi Nam:                         :….viên bi?</vt:lpstr>
      <vt:lpstr>Bài3:Đoạn thẳng AB dài 10cm, đoạn thẳng CD ngắn hơn đoạn thẳng AB 2cm.Hỏi đoạn thẳng CD dài mấy xăng- ti- mét?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1:Mai có 17 que tính, Lan có ít hơn Mai 6 que tính.Hỏi Lan có bao nhiêu que tính?</dc:title>
  <dc:creator>THU PHUONG</dc:creator>
  <cp:lastModifiedBy>THU PHUONG</cp:lastModifiedBy>
  <cp:revision>21</cp:revision>
  <dcterms:created xsi:type="dcterms:W3CDTF">2016-10-03T05:47:38Z</dcterms:created>
  <dcterms:modified xsi:type="dcterms:W3CDTF">2016-10-03T13:12:23Z</dcterms:modified>
</cp:coreProperties>
</file>